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583" r:id="rId4"/>
    <p:sldId id="613" r:id="rId5"/>
    <p:sldId id="279" r:id="rId6"/>
    <p:sldId id="586" r:id="rId7"/>
    <p:sldId id="609" r:id="rId8"/>
    <p:sldId id="611" r:id="rId9"/>
    <p:sldId id="604" r:id="rId10"/>
    <p:sldId id="605" r:id="rId11"/>
    <p:sldId id="614" r:id="rId12"/>
    <p:sldId id="615" r:id="rId13"/>
    <p:sldId id="616" r:id="rId14"/>
    <p:sldId id="617" r:id="rId15"/>
    <p:sldId id="587" r:id="rId16"/>
    <p:sldId id="597" r:id="rId17"/>
    <p:sldId id="582" r:id="rId18"/>
  </p:sldIdLst>
  <p:sldSz cx="9144000" cy="6858000" type="screen4x3"/>
  <p:notesSz cx="6794500" cy="9906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2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PCnet" initials="U" lastIdx="0" clrIdx="0"/>
  <p:cmAuthor id="1" name="Maria Del Mar Obrador Gil" initials="MDMOG" lastIdx="9" clrIdx="1">
    <p:extLst>
      <p:ext uri="{19B8F6BF-5375-455C-9EA6-DF929625EA0E}">
        <p15:presenceInfo xmlns:p15="http://schemas.microsoft.com/office/powerpoint/2012/main" userId="S-1-5-21-840451887-2364299998-939913152-1193" providerId="AD"/>
      </p:ext>
    </p:extLst>
  </p:cmAuthor>
  <p:cmAuthor id="2" name="Eila Guerola Pena" initials="EGP" lastIdx="4" clrIdx="2">
    <p:extLst>
      <p:ext uri="{19B8F6BF-5375-455C-9EA6-DF929625EA0E}">
        <p15:presenceInfo xmlns:p15="http://schemas.microsoft.com/office/powerpoint/2012/main" userId="S-1-5-21-840451887-2364299998-939913152-1243" providerId="AD"/>
      </p:ext>
    </p:extLst>
  </p:cmAuthor>
  <p:cmAuthor id="3" name="Becari01 USIRE" initials="BU" lastIdx="2" clrIdx="3">
    <p:extLst>
      <p:ext uri="{19B8F6BF-5375-455C-9EA6-DF929625EA0E}">
        <p15:presenceInfo xmlns:p15="http://schemas.microsoft.com/office/powerpoint/2012/main" userId="S-1-5-21-840451887-2364299998-939913152-12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A34"/>
    <a:srgbClr val="9E1B34"/>
    <a:srgbClr val="4990D1"/>
    <a:srgbClr val="118987"/>
    <a:srgbClr val="DAEDEF"/>
    <a:srgbClr val="EB7115"/>
    <a:srgbClr val="454A7B"/>
    <a:srgbClr val="F0E7E8"/>
    <a:srgbClr val="AEBDBE"/>
    <a:srgbClr val="DF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561" autoAdjust="0"/>
  </p:normalViewPr>
  <p:slideViewPr>
    <p:cSldViewPr>
      <p:cViewPr varScale="1">
        <p:scale>
          <a:sx n="125" d="100"/>
          <a:sy n="125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982" y="192"/>
      </p:cViewPr>
      <p:guideLst>
        <p:guide orient="horz" pos="3122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9D61C4-143D-4BE1-B30A-D16D4F433B1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7D2250C9-483B-4E40-999C-4673ABD0EF90}">
      <dgm:prSet phldrT="[Text]" custT="1"/>
      <dgm:spPr/>
      <dgm:t>
        <a:bodyPr/>
        <a:lstStyle/>
        <a:p>
          <a:pPr algn="l"/>
          <a:r>
            <a:rPr lang="es-ES" sz="2100" dirty="0" err="1" smtClean="0">
              <a:solidFill>
                <a:schemeClr val="bg1"/>
              </a:solidFill>
            </a:rPr>
            <a:t>Escola</a:t>
          </a:r>
          <a:r>
            <a:rPr lang="es-ES" sz="2100" dirty="0" smtClean="0">
              <a:solidFill>
                <a:schemeClr val="bg1"/>
              </a:solidFill>
            </a:rPr>
            <a:t> de </a:t>
          </a:r>
          <a:r>
            <a:rPr lang="es-ES" sz="2100" dirty="0" err="1" smtClean="0">
              <a:solidFill>
                <a:schemeClr val="bg1"/>
              </a:solidFill>
            </a:rPr>
            <a:t>Camins</a:t>
          </a:r>
          <a:r>
            <a:rPr lang="es-ES" sz="2100" dirty="0" smtClean="0">
              <a:solidFill>
                <a:schemeClr val="bg1"/>
              </a:solidFill>
            </a:rPr>
            <a:t> (3r </a:t>
          </a:r>
          <a:r>
            <a:rPr lang="es-ES" sz="2100" dirty="0" err="1" smtClean="0">
              <a:solidFill>
                <a:schemeClr val="bg1"/>
              </a:solidFill>
            </a:rPr>
            <a:t>grau</a:t>
          </a:r>
          <a:r>
            <a:rPr lang="es-ES" sz="2100" dirty="0" smtClean="0">
              <a:solidFill>
                <a:schemeClr val="bg1"/>
              </a:solidFill>
            </a:rPr>
            <a:t>): </a:t>
          </a:r>
          <a:r>
            <a:rPr lang="es-ES" sz="2100" b="1" dirty="0" smtClean="0">
              <a:solidFill>
                <a:schemeClr val="bg1"/>
              </a:solidFill>
            </a:rPr>
            <a:t>2 </a:t>
          </a:r>
          <a:r>
            <a:rPr lang="es-ES" sz="2100" b="1" dirty="0" err="1" smtClean="0">
              <a:solidFill>
                <a:schemeClr val="bg1"/>
              </a:solidFill>
            </a:rPr>
            <a:t>assignatures</a:t>
          </a:r>
          <a:r>
            <a:rPr lang="es-ES" sz="2100" b="1" dirty="0" smtClean="0">
              <a:solidFill>
                <a:schemeClr val="bg1"/>
              </a:solidFill>
            </a:rPr>
            <a:t> 4t </a:t>
          </a:r>
          <a:r>
            <a:rPr lang="es-ES" sz="2100" b="0" dirty="0" smtClean="0">
              <a:solidFill>
                <a:schemeClr val="bg1"/>
              </a:solidFill>
            </a:rPr>
            <a:t>i</a:t>
          </a:r>
          <a:r>
            <a:rPr lang="es-ES" sz="2100" dirty="0" smtClean="0">
              <a:solidFill>
                <a:schemeClr val="bg1"/>
              </a:solidFill>
            </a:rPr>
            <a:t> </a:t>
          </a:r>
          <a:r>
            <a:rPr lang="es-ES" sz="2100" dirty="0" err="1" smtClean="0">
              <a:solidFill>
                <a:schemeClr val="bg1"/>
              </a:solidFill>
            </a:rPr>
            <a:t>tot</a:t>
          </a:r>
          <a:r>
            <a:rPr lang="es-ES" sz="2100" dirty="0" smtClean="0">
              <a:solidFill>
                <a:schemeClr val="bg1"/>
              </a:solidFill>
            </a:rPr>
            <a:t> 3r </a:t>
          </a:r>
          <a:r>
            <a:rPr lang="es-ES" sz="2100" dirty="0" err="1" smtClean="0">
              <a:solidFill>
                <a:schemeClr val="bg1"/>
              </a:solidFill>
            </a:rPr>
            <a:t>excepte</a:t>
          </a:r>
          <a:r>
            <a:rPr lang="es-ES" sz="2100" dirty="0" smtClean="0">
              <a:solidFill>
                <a:schemeClr val="bg1"/>
              </a:solidFill>
            </a:rPr>
            <a:t> </a:t>
          </a:r>
          <a:r>
            <a:rPr lang="es-ES" sz="2100" i="1" dirty="0" err="1" smtClean="0">
              <a:solidFill>
                <a:schemeClr val="bg1"/>
              </a:solidFill>
            </a:rPr>
            <a:t>Modelització</a:t>
          </a:r>
          <a:r>
            <a:rPr lang="es-ES" sz="2100" i="1" dirty="0" smtClean="0">
              <a:solidFill>
                <a:schemeClr val="bg1"/>
              </a:solidFill>
            </a:rPr>
            <a:t> </a:t>
          </a:r>
          <a:r>
            <a:rPr lang="es-ES" sz="2100" i="1" dirty="0" err="1" smtClean="0">
              <a:solidFill>
                <a:schemeClr val="bg1"/>
              </a:solidFill>
            </a:rPr>
            <a:t>Numèrica</a:t>
          </a:r>
          <a:r>
            <a:rPr lang="es-ES" sz="2100" i="1" dirty="0" smtClean="0">
              <a:solidFill>
                <a:schemeClr val="bg1"/>
              </a:solidFill>
            </a:rPr>
            <a:t> </a:t>
          </a:r>
          <a:endParaRPr lang="ca-ES" sz="2100" dirty="0">
            <a:solidFill>
              <a:schemeClr val="bg1"/>
            </a:solidFill>
          </a:endParaRPr>
        </a:p>
      </dgm:t>
    </dgm:pt>
    <dgm:pt modelId="{FBFA8268-74BF-4416-B422-603DEA5BDA9F}" type="parTrans" cxnId="{AC2C2168-91ED-4BFC-B616-2D02D4FA9833}">
      <dgm:prSet/>
      <dgm:spPr/>
      <dgm:t>
        <a:bodyPr/>
        <a:lstStyle/>
        <a:p>
          <a:endParaRPr lang="ca-ES"/>
        </a:p>
      </dgm:t>
    </dgm:pt>
    <dgm:pt modelId="{058EA533-196E-4742-9819-1CF5246AE6B4}" type="sibTrans" cxnId="{AC2C2168-91ED-4BFC-B616-2D02D4FA9833}">
      <dgm:prSet/>
      <dgm:spPr/>
      <dgm:t>
        <a:bodyPr/>
        <a:lstStyle/>
        <a:p>
          <a:endParaRPr lang="ca-ES"/>
        </a:p>
      </dgm:t>
    </dgm:pt>
    <dgm:pt modelId="{2BB22D29-656E-43B7-AC5F-37C8F1688C19}">
      <dgm:prSet custT="1"/>
      <dgm:spPr/>
      <dgm:t>
        <a:bodyPr/>
        <a:lstStyle/>
        <a:p>
          <a:r>
            <a:rPr lang="es-ES" sz="2200" dirty="0" smtClean="0"/>
            <a:t>TFG: es </a:t>
          </a:r>
          <a:r>
            <a:rPr lang="es-ES" sz="2200" dirty="0" err="1" smtClean="0"/>
            <a:t>realitzat</a:t>
          </a:r>
          <a:r>
            <a:rPr lang="es-ES" sz="2200" dirty="0" smtClean="0"/>
            <a:t> a </a:t>
          </a:r>
          <a:r>
            <a:rPr lang="es-ES" sz="2200" dirty="0" err="1" smtClean="0"/>
            <a:t>destí</a:t>
          </a:r>
          <a:r>
            <a:rPr lang="es-ES" sz="2200" dirty="0" smtClean="0"/>
            <a:t> + posterior </a:t>
          </a:r>
          <a:r>
            <a:rPr lang="es-ES" sz="2200" dirty="0" err="1" smtClean="0"/>
            <a:t>presentació</a:t>
          </a:r>
          <a:r>
            <a:rPr lang="es-ES" sz="2200" dirty="0" smtClean="0"/>
            <a:t> a </a:t>
          </a:r>
          <a:r>
            <a:rPr lang="es-ES" sz="2200" dirty="0" err="1" smtClean="0"/>
            <a:t>Escola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endParaRPr lang="ca-ES" sz="2200" dirty="0"/>
        </a:p>
      </dgm:t>
    </dgm:pt>
    <dgm:pt modelId="{7F645CF9-CDEA-4E55-AF6A-7A4CEF81A3CB}" type="parTrans" cxnId="{6BFEDE02-9719-463B-AFBC-AFAAF3679251}">
      <dgm:prSet/>
      <dgm:spPr/>
      <dgm:t>
        <a:bodyPr/>
        <a:lstStyle/>
        <a:p>
          <a:endParaRPr lang="ca-ES"/>
        </a:p>
      </dgm:t>
    </dgm:pt>
    <dgm:pt modelId="{FB235930-AAE3-4571-8292-A5921DE16A6F}" type="sibTrans" cxnId="{6BFEDE02-9719-463B-AFBC-AFAAF3679251}">
      <dgm:prSet/>
      <dgm:spPr/>
      <dgm:t>
        <a:bodyPr/>
        <a:lstStyle/>
        <a:p>
          <a:endParaRPr lang="ca-ES"/>
        </a:p>
      </dgm:t>
    </dgm:pt>
    <dgm:pt modelId="{D02F7272-7A35-4E8C-BF1B-FC32603B331A}">
      <dgm:prSet phldrT="[Text]" custT="1"/>
      <dgm:spPr/>
      <dgm:t>
        <a:bodyPr/>
        <a:lstStyle/>
        <a:p>
          <a:pPr algn="l"/>
          <a:r>
            <a:rPr lang="es-ES" sz="2200" dirty="0" err="1" smtClean="0"/>
            <a:t>Escola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r>
            <a:rPr lang="es-ES" sz="2200" dirty="0" smtClean="0"/>
            <a:t>: S3 i S4 del </a:t>
          </a:r>
          <a:r>
            <a:rPr lang="es-ES" sz="2200" dirty="0" err="1" smtClean="0"/>
            <a:t>màster</a:t>
          </a:r>
          <a:r>
            <a:rPr lang="es-ES" sz="2200" dirty="0" smtClean="0"/>
            <a:t> en </a:t>
          </a:r>
          <a:r>
            <a:rPr lang="es-ES" sz="2200" dirty="0" err="1" smtClean="0"/>
            <a:t>Enginyeria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r>
            <a:rPr lang="es-ES" sz="2200" dirty="0" smtClean="0"/>
            <a:t>, Canals i </a:t>
          </a:r>
          <a:r>
            <a:rPr lang="es-ES" sz="2200" dirty="0" err="1" smtClean="0"/>
            <a:t>Ports</a:t>
          </a:r>
          <a:endParaRPr lang="ca-ES" sz="2200" dirty="0">
            <a:solidFill>
              <a:schemeClr val="bg1"/>
            </a:solidFill>
          </a:endParaRPr>
        </a:p>
      </dgm:t>
    </dgm:pt>
    <dgm:pt modelId="{EE3567A1-5BB4-4F31-8DFB-72054C5FA00A}" type="parTrans" cxnId="{6CE43CD2-B511-4801-A109-9CFF8A4C1CE1}">
      <dgm:prSet/>
      <dgm:spPr/>
      <dgm:t>
        <a:bodyPr/>
        <a:lstStyle/>
        <a:p>
          <a:endParaRPr lang="ca-ES"/>
        </a:p>
      </dgm:t>
    </dgm:pt>
    <dgm:pt modelId="{10A25C33-A35C-457C-BD45-05E39B544CE8}" type="sibTrans" cxnId="{6CE43CD2-B511-4801-A109-9CFF8A4C1CE1}">
      <dgm:prSet/>
      <dgm:spPr/>
      <dgm:t>
        <a:bodyPr/>
        <a:lstStyle/>
        <a:p>
          <a:endParaRPr lang="ca-ES"/>
        </a:p>
      </dgm:t>
    </dgm:pt>
    <dgm:pt modelId="{42A0A593-CC6D-4B86-A79D-2E16F45B168D}">
      <dgm:prSet phldrT="[Text]" custT="1"/>
      <dgm:spPr/>
      <dgm:t>
        <a:bodyPr/>
        <a:lstStyle/>
        <a:p>
          <a:pPr algn="l"/>
          <a:r>
            <a:rPr lang="es-ES" sz="2200" dirty="0" smtClean="0"/>
            <a:t>EC Nantes: 1r i 2n cursos del </a:t>
          </a:r>
          <a:r>
            <a:rPr lang="es-ES" sz="2200" i="1" dirty="0" err="1" smtClean="0"/>
            <a:t>common</a:t>
          </a:r>
          <a:r>
            <a:rPr lang="es-ES" sz="2200" i="1" dirty="0" smtClean="0"/>
            <a:t> </a:t>
          </a:r>
          <a:r>
            <a:rPr lang="es-ES" sz="2200" i="1" dirty="0" err="1" smtClean="0"/>
            <a:t>track</a:t>
          </a:r>
          <a:r>
            <a:rPr lang="es-ES" sz="2200" dirty="0" smtClean="0"/>
            <a:t> + un </a:t>
          </a:r>
          <a:r>
            <a:rPr lang="es-ES" sz="2200" i="1" dirty="0" err="1" smtClean="0"/>
            <a:t>stage</a:t>
          </a:r>
          <a:r>
            <a:rPr lang="es-ES" sz="2200" dirty="0" smtClean="0"/>
            <a:t> al final de cada </a:t>
          </a:r>
          <a:r>
            <a:rPr lang="es-ES" sz="2200" dirty="0" err="1" smtClean="0"/>
            <a:t>curs</a:t>
          </a:r>
          <a:endParaRPr lang="ca-ES" sz="2200" dirty="0">
            <a:solidFill>
              <a:schemeClr val="bg1"/>
            </a:solidFill>
          </a:endParaRPr>
        </a:p>
      </dgm:t>
    </dgm:pt>
    <dgm:pt modelId="{B46465F1-59A9-4DB2-972B-621EC419829B}" type="parTrans" cxnId="{47A2C2B8-48C7-4B51-831D-4BBEDB909404}">
      <dgm:prSet/>
      <dgm:spPr/>
      <dgm:t>
        <a:bodyPr/>
        <a:lstStyle/>
        <a:p>
          <a:endParaRPr lang="ca-ES"/>
        </a:p>
      </dgm:t>
    </dgm:pt>
    <dgm:pt modelId="{2AD614D4-7BB4-47BA-8BDB-B489285979A7}" type="sibTrans" cxnId="{47A2C2B8-48C7-4B51-831D-4BBEDB909404}">
      <dgm:prSet/>
      <dgm:spPr/>
      <dgm:t>
        <a:bodyPr/>
        <a:lstStyle/>
        <a:p>
          <a:endParaRPr lang="ca-ES"/>
        </a:p>
      </dgm:t>
    </dgm:pt>
    <dgm:pt modelId="{820C0612-5033-4101-AB3A-42187E6862D9}" type="pres">
      <dgm:prSet presAssocID="{2A9D61C4-143D-4BE1-B30A-D16D4F433B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07E5DE7A-D934-43E1-9ED0-DF9282C736FA}" type="pres">
      <dgm:prSet presAssocID="{2A9D61C4-143D-4BE1-B30A-D16D4F433B11}" presName="dummyMaxCanvas" presStyleCnt="0">
        <dgm:presLayoutVars/>
      </dgm:prSet>
      <dgm:spPr/>
    </dgm:pt>
    <dgm:pt modelId="{5BB4C633-E43E-42FE-8165-15991DB85DE6}" type="pres">
      <dgm:prSet presAssocID="{2A9D61C4-143D-4BE1-B30A-D16D4F433B11}" presName="FourNodes_1" presStyleLbl="node1" presStyleIdx="0" presStyleCnt="4" custScaleX="10055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FCBD77-760D-4143-BD32-C526137A9624}" type="pres">
      <dgm:prSet presAssocID="{2A9D61C4-143D-4BE1-B30A-D16D4F433B11}" presName="FourNodes_2" presStyleLbl="node1" presStyleIdx="1" presStyleCnt="4" custScaleX="9938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C08B9F2-0E68-4490-975C-BEAFE72679DC}" type="pres">
      <dgm:prSet presAssocID="{2A9D61C4-143D-4BE1-B30A-D16D4F433B1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CD50883-8B47-4F62-BEE6-BFDFCC67D596}" type="pres">
      <dgm:prSet presAssocID="{2A9D61C4-143D-4BE1-B30A-D16D4F433B1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DD3F055-CBB1-4EA4-AB70-1283C1C80FB8}" type="pres">
      <dgm:prSet presAssocID="{2A9D61C4-143D-4BE1-B30A-D16D4F433B1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300EF8C-5B26-4B84-A5DE-A6DFE84B162C}" type="pres">
      <dgm:prSet presAssocID="{2A9D61C4-143D-4BE1-B30A-D16D4F433B1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BF46258-85AD-462B-8BD0-B2E8902FB877}" type="pres">
      <dgm:prSet presAssocID="{2A9D61C4-143D-4BE1-B30A-D16D4F433B1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FDEAFB0-F9C6-4BB5-90EF-67DCDC6000E2}" type="pres">
      <dgm:prSet presAssocID="{2A9D61C4-143D-4BE1-B30A-D16D4F433B1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5E05C89-274E-439E-A76C-CF8333107A86}" type="pres">
      <dgm:prSet presAssocID="{2A9D61C4-143D-4BE1-B30A-D16D4F433B1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43E4755-4A52-422C-81AB-B73DC41CC0E8}" type="pres">
      <dgm:prSet presAssocID="{2A9D61C4-143D-4BE1-B30A-D16D4F433B1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858C042-233A-4591-81E4-6466D8AA5D5A}" type="pres">
      <dgm:prSet presAssocID="{2A9D61C4-143D-4BE1-B30A-D16D4F433B1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47A2C2B8-48C7-4B51-831D-4BBEDB909404}" srcId="{2A9D61C4-143D-4BE1-B30A-D16D4F433B11}" destId="{42A0A593-CC6D-4B86-A79D-2E16F45B168D}" srcOrd="1" destOrd="0" parTransId="{B46465F1-59A9-4DB2-972B-621EC419829B}" sibTransId="{2AD614D4-7BB4-47BA-8BDB-B489285979A7}"/>
    <dgm:cxn modelId="{36228810-C28F-4C39-A039-8AC8FFDE88D1}" type="presOf" srcId="{2AD614D4-7BB4-47BA-8BDB-B489285979A7}" destId="{A300EF8C-5B26-4B84-A5DE-A6DFE84B162C}" srcOrd="0" destOrd="0" presId="urn:microsoft.com/office/officeart/2005/8/layout/vProcess5"/>
    <dgm:cxn modelId="{791B6E0E-E1A2-410E-8209-DBB00E9114DA}" type="presOf" srcId="{2BB22D29-656E-43B7-AC5F-37C8F1688C19}" destId="{DCD50883-8B47-4F62-BEE6-BFDFCC67D596}" srcOrd="0" destOrd="0" presId="urn:microsoft.com/office/officeart/2005/8/layout/vProcess5"/>
    <dgm:cxn modelId="{6CE43CD2-B511-4801-A109-9CFF8A4C1CE1}" srcId="{2A9D61C4-143D-4BE1-B30A-D16D4F433B11}" destId="{D02F7272-7A35-4E8C-BF1B-FC32603B331A}" srcOrd="2" destOrd="0" parTransId="{EE3567A1-5BB4-4F31-8DFB-72054C5FA00A}" sibTransId="{10A25C33-A35C-457C-BD45-05E39B544CE8}"/>
    <dgm:cxn modelId="{2A80B94B-8BD3-4949-B885-AE6F61FC4297}" type="presOf" srcId="{058EA533-196E-4742-9819-1CF5246AE6B4}" destId="{2DD3F055-CBB1-4EA4-AB70-1283C1C80FB8}" srcOrd="0" destOrd="0" presId="urn:microsoft.com/office/officeart/2005/8/layout/vProcess5"/>
    <dgm:cxn modelId="{56FDBCEB-1967-4BBE-BDD3-CDAF4FB874D5}" type="presOf" srcId="{D02F7272-7A35-4E8C-BF1B-FC32603B331A}" destId="{8C08B9F2-0E68-4490-975C-BEAFE72679DC}" srcOrd="0" destOrd="0" presId="urn:microsoft.com/office/officeart/2005/8/layout/vProcess5"/>
    <dgm:cxn modelId="{6BFEDE02-9719-463B-AFBC-AFAAF3679251}" srcId="{2A9D61C4-143D-4BE1-B30A-D16D4F433B11}" destId="{2BB22D29-656E-43B7-AC5F-37C8F1688C19}" srcOrd="3" destOrd="0" parTransId="{7F645CF9-CDEA-4E55-AF6A-7A4CEF81A3CB}" sibTransId="{FB235930-AAE3-4571-8292-A5921DE16A6F}"/>
    <dgm:cxn modelId="{F14E4332-99F8-47B0-B2C3-4734F4D26DC6}" type="presOf" srcId="{42A0A593-CC6D-4B86-A79D-2E16F45B168D}" destId="{85E05C89-274E-439E-A76C-CF8333107A86}" srcOrd="1" destOrd="0" presId="urn:microsoft.com/office/officeart/2005/8/layout/vProcess5"/>
    <dgm:cxn modelId="{1FD7D6E0-5137-48AC-B857-58EAC461AD55}" type="presOf" srcId="{D02F7272-7A35-4E8C-BF1B-FC32603B331A}" destId="{B43E4755-4A52-422C-81AB-B73DC41CC0E8}" srcOrd="1" destOrd="0" presId="urn:microsoft.com/office/officeart/2005/8/layout/vProcess5"/>
    <dgm:cxn modelId="{18267A34-4F2F-48A8-AFE7-4F51E2F39DB0}" type="presOf" srcId="{7D2250C9-483B-4E40-999C-4673ABD0EF90}" destId="{FFDEAFB0-F9C6-4BB5-90EF-67DCDC6000E2}" srcOrd="1" destOrd="0" presId="urn:microsoft.com/office/officeart/2005/8/layout/vProcess5"/>
    <dgm:cxn modelId="{AFBEB2D2-5D8A-4896-AFFB-D77D7E0289CC}" type="presOf" srcId="{10A25C33-A35C-457C-BD45-05E39B544CE8}" destId="{7BF46258-85AD-462B-8BD0-B2E8902FB877}" srcOrd="0" destOrd="0" presId="urn:microsoft.com/office/officeart/2005/8/layout/vProcess5"/>
    <dgm:cxn modelId="{EE02C122-A272-456E-B3B8-1D781EDC847C}" type="presOf" srcId="{42A0A593-CC6D-4B86-A79D-2E16F45B168D}" destId="{22FCBD77-760D-4143-BD32-C526137A9624}" srcOrd="0" destOrd="0" presId="urn:microsoft.com/office/officeart/2005/8/layout/vProcess5"/>
    <dgm:cxn modelId="{5DF6F4ED-CA2B-4299-A7F4-F105E09C87BB}" type="presOf" srcId="{2BB22D29-656E-43B7-AC5F-37C8F1688C19}" destId="{D858C042-233A-4591-81E4-6466D8AA5D5A}" srcOrd="1" destOrd="0" presId="urn:microsoft.com/office/officeart/2005/8/layout/vProcess5"/>
    <dgm:cxn modelId="{B968C41B-ECE4-40E5-981F-85149034D9B8}" type="presOf" srcId="{2A9D61C4-143D-4BE1-B30A-D16D4F433B11}" destId="{820C0612-5033-4101-AB3A-42187E6862D9}" srcOrd="0" destOrd="0" presId="urn:microsoft.com/office/officeart/2005/8/layout/vProcess5"/>
    <dgm:cxn modelId="{7FDB9FC3-CC68-499E-88EB-B8AAC8CBE469}" type="presOf" srcId="{7D2250C9-483B-4E40-999C-4673ABD0EF90}" destId="{5BB4C633-E43E-42FE-8165-15991DB85DE6}" srcOrd="0" destOrd="0" presId="urn:microsoft.com/office/officeart/2005/8/layout/vProcess5"/>
    <dgm:cxn modelId="{AC2C2168-91ED-4BFC-B616-2D02D4FA9833}" srcId="{2A9D61C4-143D-4BE1-B30A-D16D4F433B11}" destId="{7D2250C9-483B-4E40-999C-4673ABD0EF90}" srcOrd="0" destOrd="0" parTransId="{FBFA8268-74BF-4416-B422-603DEA5BDA9F}" sibTransId="{058EA533-196E-4742-9819-1CF5246AE6B4}"/>
    <dgm:cxn modelId="{96CA3A96-B1A4-4FEF-9720-A40B4814458F}" type="presParOf" srcId="{820C0612-5033-4101-AB3A-42187E6862D9}" destId="{07E5DE7A-D934-43E1-9ED0-DF9282C736FA}" srcOrd="0" destOrd="0" presId="urn:microsoft.com/office/officeart/2005/8/layout/vProcess5"/>
    <dgm:cxn modelId="{9031D8BE-00CE-4153-8DA3-04214991ADCD}" type="presParOf" srcId="{820C0612-5033-4101-AB3A-42187E6862D9}" destId="{5BB4C633-E43E-42FE-8165-15991DB85DE6}" srcOrd="1" destOrd="0" presId="urn:microsoft.com/office/officeart/2005/8/layout/vProcess5"/>
    <dgm:cxn modelId="{48185F8D-2F59-49D2-A0BC-7A0ABE3A531D}" type="presParOf" srcId="{820C0612-5033-4101-AB3A-42187E6862D9}" destId="{22FCBD77-760D-4143-BD32-C526137A9624}" srcOrd="2" destOrd="0" presId="urn:microsoft.com/office/officeart/2005/8/layout/vProcess5"/>
    <dgm:cxn modelId="{5051F231-116B-4AA0-8308-28D1B3560616}" type="presParOf" srcId="{820C0612-5033-4101-AB3A-42187E6862D9}" destId="{8C08B9F2-0E68-4490-975C-BEAFE72679DC}" srcOrd="3" destOrd="0" presId="urn:microsoft.com/office/officeart/2005/8/layout/vProcess5"/>
    <dgm:cxn modelId="{DD1E0FAC-60A4-47DE-81F5-709B002625B6}" type="presParOf" srcId="{820C0612-5033-4101-AB3A-42187E6862D9}" destId="{DCD50883-8B47-4F62-BEE6-BFDFCC67D596}" srcOrd="4" destOrd="0" presId="urn:microsoft.com/office/officeart/2005/8/layout/vProcess5"/>
    <dgm:cxn modelId="{46C99223-77C9-4DAD-9478-61C0CC5676E2}" type="presParOf" srcId="{820C0612-5033-4101-AB3A-42187E6862D9}" destId="{2DD3F055-CBB1-4EA4-AB70-1283C1C80FB8}" srcOrd="5" destOrd="0" presId="urn:microsoft.com/office/officeart/2005/8/layout/vProcess5"/>
    <dgm:cxn modelId="{A775AD44-A393-4FB9-A8AF-70FDD88E0A0D}" type="presParOf" srcId="{820C0612-5033-4101-AB3A-42187E6862D9}" destId="{A300EF8C-5B26-4B84-A5DE-A6DFE84B162C}" srcOrd="6" destOrd="0" presId="urn:microsoft.com/office/officeart/2005/8/layout/vProcess5"/>
    <dgm:cxn modelId="{5606237D-36CC-4F23-B17F-FDCEE5545162}" type="presParOf" srcId="{820C0612-5033-4101-AB3A-42187E6862D9}" destId="{7BF46258-85AD-462B-8BD0-B2E8902FB877}" srcOrd="7" destOrd="0" presId="urn:microsoft.com/office/officeart/2005/8/layout/vProcess5"/>
    <dgm:cxn modelId="{B394C9C7-707B-4004-915C-BAC802375D9A}" type="presParOf" srcId="{820C0612-5033-4101-AB3A-42187E6862D9}" destId="{FFDEAFB0-F9C6-4BB5-90EF-67DCDC6000E2}" srcOrd="8" destOrd="0" presId="urn:microsoft.com/office/officeart/2005/8/layout/vProcess5"/>
    <dgm:cxn modelId="{B8F0F141-6CCD-484C-897A-76836E23576D}" type="presParOf" srcId="{820C0612-5033-4101-AB3A-42187E6862D9}" destId="{85E05C89-274E-439E-A76C-CF8333107A86}" srcOrd="9" destOrd="0" presId="urn:microsoft.com/office/officeart/2005/8/layout/vProcess5"/>
    <dgm:cxn modelId="{F75B288E-1FB6-480F-96AE-06FC0C4A0056}" type="presParOf" srcId="{820C0612-5033-4101-AB3A-42187E6862D9}" destId="{B43E4755-4A52-422C-81AB-B73DC41CC0E8}" srcOrd="10" destOrd="0" presId="urn:microsoft.com/office/officeart/2005/8/layout/vProcess5"/>
    <dgm:cxn modelId="{BCDF01B7-E372-45C3-921D-D7DD9A15A1ED}" type="presParOf" srcId="{820C0612-5033-4101-AB3A-42187E6862D9}" destId="{D858C042-233A-4591-81E4-6466D8AA5D5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9D61C4-143D-4BE1-B30A-D16D4F433B1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7D2250C9-483B-4E40-999C-4673ABD0EF90}">
      <dgm:prSet phldrT="[Text]" custT="1"/>
      <dgm:spPr/>
      <dgm:t>
        <a:bodyPr/>
        <a:lstStyle/>
        <a:p>
          <a:pPr algn="l"/>
          <a:r>
            <a:rPr lang="es-ES" sz="2100" dirty="0" err="1" smtClean="0">
              <a:solidFill>
                <a:schemeClr val="bg1"/>
              </a:solidFill>
            </a:rPr>
            <a:t>Escola</a:t>
          </a:r>
          <a:r>
            <a:rPr lang="es-ES" sz="2100" dirty="0" smtClean="0">
              <a:solidFill>
                <a:schemeClr val="bg1"/>
              </a:solidFill>
            </a:rPr>
            <a:t> de </a:t>
          </a:r>
          <a:r>
            <a:rPr lang="es-ES" sz="2100" dirty="0" err="1" smtClean="0">
              <a:solidFill>
                <a:schemeClr val="bg1"/>
              </a:solidFill>
            </a:rPr>
            <a:t>Camins</a:t>
          </a:r>
          <a:r>
            <a:rPr lang="es-ES" sz="2100" dirty="0" smtClean="0">
              <a:solidFill>
                <a:schemeClr val="bg1"/>
              </a:solidFill>
            </a:rPr>
            <a:t> (3r </a:t>
          </a:r>
          <a:r>
            <a:rPr lang="es-ES" sz="2100" dirty="0" err="1" smtClean="0">
              <a:solidFill>
                <a:schemeClr val="bg1"/>
              </a:solidFill>
            </a:rPr>
            <a:t>grau</a:t>
          </a:r>
          <a:r>
            <a:rPr lang="es-ES" sz="2100" dirty="0" smtClean="0">
              <a:solidFill>
                <a:schemeClr val="bg1"/>
              </a:solidFill>
            </a:rPr>
            <a:t>): </a:t>
          </a:r>
          <a:r>
            <a:rPr lang="es-ES" sz="2100" b="0" dirty="0" smtClean="0">
              <a:solidFill>
                <a:schemeClr val="bg1"/>
              </a:solidFill>
            </a:rPr>
            <a:t>2</a:t>
          </a:r>
          <a:r>
            <a:rPr lang="es-ES" sz="2100" b="1" dirty="0" smtClean="0">
              <a:solidFill>
                <a:schemeClr val="bg1"/>
              </a:solidFill>
            </a:rPr>
            <a:t> </a:t>
          </a:r>
          <a:r>
            <a:rPr lang="es-ES" sz="2100" b="1" dirty="0" err="1" smtClean="0">
              <a:solidFill>
                <a:schemeClr val="bg1"/>
              </a:solidFill>
            </a:rPr>
            <a:t>assignatures</a:t>
          </a:r>
          <a:r>
            <a:rPr lang="es-ES" sz="2100" b="1" dirty="0" smtClean="0">
              <a:solidFill>
                <a:schemeClr val="bg1"/>
              </a:solidFill>
            </a:rPr>
            <a:t> 4t </a:t>
          </a:r>
          <a:r>
            <a:rPr lang="es-ES" sz="2100" b="0" dirty="0" smtClean="0">
              <a:solidFill>
                <a:schemeClr val="bg1"/>
              </a:solidFill>
            </a:rPr>
            <a:t>i</a:t>
          </a:r>
          <a:r>
            <a:rPr lang="es-ES" sz="2100" dirty="0" smtClean="0">
              <a:solidFill>
                <a:schemeClr val="bg1"/>
              </a:solidFill>
            </a:rPr>
            <a:t> </a:t>
          </a:r>
          <a:r>
            <a:rPr lang="es-ES" sz="2100" dirty="0" err="1" smtClean="0">
              <a:solidFill>
                <a:schemeClr val="bg1"/>
              </a:solidFill>
            </a:rPr>
            <a:t>tot</a:t>
          </a:r>
          <a:r>
            <a:rPr lang="es-ES" sz="2100" dirty="0" smtClean="0">
              <a:solidFill>
                <a:schemeClr val="bg1"/>
              </a:solidFill>
            </a:rPr>
            <a:t> 3r </a:t>
          </a:r>
          <a:r>
            <a:rPr lang="es-ES" sz="2100" dirty="0" err="1" smtClean="0">
              <a:solidFill>
                <a:schemeClr val="bg1"/>
              </a:solidFill>
            </a:rPr>
            <a:t>excepte</a:t>
          </a:r>
          <a:r>
            <a:rPr lang="es-ES" sz="2100" dirty="0" smtClean="0">
              <a:solidFill>
                <a:schemeClr val="bg1"/>
              </a:solidFill>
            </a:rPr>
            <a:t> </a:t>
          </a:r>
          <a:r>
            <a:rPr lang="es-ES" sz="2100" i="1" dirty="0" err="1" smtClean="0">
              <a:solidFill>
                <a:schemeClr val="bg1"/>
              </a:solidFill>
            </a:rPr>
            <a:t>Modelització</a:t>
          </a:r>
          <a:r>
            <a:rPr lang="es-ES" sz="2100" i="1" dirty="0" smtClean="0">
              <a:solidFill>
                <a:schemeClr val="bg1"/>
              </a:solidFill>
            </a:rPr>
            <a:t> </a:t>
          </a:r>
          <a:r>
            <a:rPr lang="es-ES" sz="2100" i="1" dirty="0" err="1" smtClean="0">
              <a:solidFill>
                <a:schemeClr val="bg1"/>
              </a:solidFill>
            </a:rPr>
            <a:t>Numèrica</a:t>
          </a:r>
          <a:r>
            <a:rPr lang="es-ES" sz="2100" i="1" dirty="0" smtClean="0">
              <a:solidFill>
                <a:schemeClr val="bg1"/>
              </a:solidFill>
            </a:rPr>
            <a:t>. </a:t>
          </a:r>
          <a:endParaRPr lang="ca-ES" sz="2100" dirty="0">
            <a:solidFill>
              <a:schemeClr val="bg1"/>
            </a:solidFill>
          </a:endParaRPr>
        </a:p>
      </dgm:t>
    </dgm:pt>
    <dgm:pt modelId="{FBFA8268-74BF-4416-B422-603DEA5BDA9F}" type="parTrans" cxnId="{AC2C2168-91ED-4BFC-B616-2D02D4FA9833}">
      <dgm:prSet/>
      <dgm:spPr/>
      <dgm:t>
        <a:bodyPr/>
        <a:lstStyle/>
        <a:p>
          <a:endParaRPr lang="ca-ES"/>
        </a:p>
      </dgm:t>
    </dgm:pt>
    <dgm:pt modelId="{058EA533-196E-4742-9819-1CF5246AE6B4}" type="sibTrans" cxnId="{AC2C2168-91ED-4BFC-B616-2D02D4FA9833}">
      <dgm:prSet/>
      <dgm:spPr/>
      <dgm:t>
        <a:bodyPr/>
        <a:lstStyle/>
        <a:p>
          <a:endParaRPr lang="ca-ES"/>
        </a:p>
      </dgm:t>
    </dgm:pt>
    <dgm:pt modelId="{2BB22D29-656E-43B7-AC5F-37C8F1688C19}">
      <dgm:prSet custT="1"/>
      <dgm:spPr/>
      <dgm:t>
        <a:bodyPr/>
        <a:lstStyle/>
        <a:p>
          <a:r>
            <a:rPr lang="es-ES" sz="2200" dirty="0" smtClean="0"/>
            <a:t>TFG: es </a:t>
          </a:r>
          <a:r>
            <a:rPr lang="es-ES" sz="2200" dirty="0" err="1" smtClean="0"/>
            <a:t>realitzat</a:t>
          </a:r>
          <a:r>
            <a:rPr lang="es-ES" sz="2200" dirty="0" smtClean="0"/>
            <a:t> a </a:t>
          </a:r>
          <a:r>
            <a:rPr lang="es-ES" sz="2200" dirty="0" err="1" smtClean="0"/>
            <a:t>destí</a:t>
          </a:r>
          <a:r>
            <a:rPr lang="es-ES" sz="2200" dirty="0" smtClean="0"/>
            <a:t> + posterior </a:t>
          </a:r>
          <a:r>
            <a:rPr lang="es-ES" sz="2200" dirty="0" err="1" smtClean="0"/>
            <a:t>presentació</a:t>
          </a:r>
          <a:r>
            <a:rPr lang="es-ES" sz="2200" dirty="0" smtClean="0"/>
            <a:t> a </a:t>
          </a:r>
          <a:r>
            <a:rPr lang="es-ES" sz="2200" dirty="0" err="1" smtClean="0"/>
            <a:t>Escola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endParaRPr lang="ca-ES" sz="2200" dirty="0"/>
        </a:p>
      </dgm:t>
    </dgm:pt>
    <dgm:pt modelId="{7F645CF9-CDEA-4E55-AF6A-7A4CEF81A3CB}" type="parTrans" cxnId="{6BFEDE02-9719-463B-AFBC-AFAAF3679251}">
      <dgm:prSet/>
      <dgm:spPr/>
      <dgm:t>
        <a:bodyPr/>
        <a:lstStyle/>
        <a:p>
          <a:endParaRPr lang="ca-ES"/>
        </a:p>
      </dgm:t>
    </dgm:pt>
    <dgm:pt modelId="{FB235930-AAE3-4571-8292-A5921DE16A6F}" type="sibTrans" cxnId="{6BFEDE02-9719-463B-AFBC-AFAAF3679251}">
      <dgm:prSet/>
      <dgm:spPr/>
      <dgm:t>
        <a:bodyPr/>
        <a:lstStyle/>
        <a:p>
          <a:endParaRPr lang="ca-ES"/>
        </a:p>
      </dgm:t>
    </dgm:pt>
    <dgm:pt modelId="{D02F7272-7A35-4E8C-BF1B-FC32603B331A}">
      <dgm:prSet phldrT="[Text]" custT="1"/>
      <dgm:spPr/>
      <dgm:t>
        <a:bodyPr/>
        <a:lstStyle/>
        <a:p>
          <a:pPr algn="l"/>
          <a:r>
            <a:rPr lang="es-ES" sz="2200" dirty="0" err="1" smtClean="0"/>
            <a:t>Escola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r>
            <a:rPr lang="es-ES" sz="2200" dirty="0" smtClean="0"/>
            <a:t>: S3 i S4 del </a:t>
          </a:r>
          <a:r>
            <a:rPr lang="es-ES" sz="2200" dirty="0" err="1" smtClean="0"/>
            <a:t>màster</a:t>
          </a:r>
          <a:r>
            <a:rPr lang="es-ES" sz="2200" dirty="0" smtClean="0"/>
            <a:t> en </a:t>
          </a:r>
          <a:r>
            <a:rPr lang="es-ES" sz="2200" dirty="0" err="1" smtClean="0"/>
            <a:t>Enginyeria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r>
            <a:rPr lang="es-ES" sz="2200" dirty="0" smtClean="0"/>
            <a:t>, Canals i </a:t>
          </a:r>
          <a:r>
            <a:rPr lang="es-ES" sz="2200" dirty="0" err="1" smtClean="0"/>
            <a:t>Ports</a:t>
          </a:r>
          <a:endParaRPr lang="ca-ES" sz="2200" dirty="0">
            <a:solidFill>
              <a:schemeClr val="bg1"/>
            </a:solidFill>
          </a:endParaRPr>
        </a:p>
      </dgm:t>
    </dgm:pt>
    <dgm:pt modelId="{EE3567A1-5BB4-4F31-8DFB-72054C5FA00A}" type="parTrans" cxnId="{6CE43CD2-B511-4801-A109-9CFF8A4C1CE1}">
      <dgm:prSet/>
      <dgm:spPr/>
      <dgm:t>
        <a:bodyPr/>
        <a:lstStyle/>
        <a:p>
          <a:endParaRPr lang="ca-ES"/>
        </a:p>
      </dgm:t>
    </dgm:pt>
    <dgm:pt modelId="{10A25C33-A35C-457C-BD45-05E39B544CE8}" type="sibTrans" cxnId="{6CE43CD2-B511-4801-A109-9CFF8A4C1CE1}">
      <dgm:prSet/>
      <dgm:spPr/>
      <dgm:t>
        <a:bodyPr/>
        <a:lstStyle/>
        <a:p>
          <a:endParaRPr lang="ca-ES"/>
        </a:p>
      </dgm:t>
    </dgm:pt>
    <dgm:pt modelId="{42A0A593-CC6D-4B86-A79D-2E16F45B168D}">
      <dgm:prSet phldrT="[Text]" custT="1"/>
      <dgm:spPr/>
      <dgm:t>
        <a:bodyPr/>
        <a:lstStyle/>
        <a:p>
          <a:pPr algn="l"/>
          <a:r>
            <a:rPr lang="es-ES" sz="2200" dirty="0" smtClean="0"/>
            <a:t>EC Nantes: 1r i 2n cursos del </a:t>
          </a:r>
          <a:r>
            <a:rPr lang="es-ES" sz="2200" i="1" dirty="0" err="1" smtClean="0"/>
            <a:t>common</a:t>
          </a:r>
          <a:r>
            <a:rPr lang="es-ES" sz="2200" i="1" dirty="0" smtClean="0"/>
            <a:t> </a:t>
          </a:r>
          <a:r>
            <a:rPr lang="es-ES" sz="2200" i="1" dirty="0" err="1" smtClean="0"/>
            <a:t>track</a:t>
          </a:r>
          <a:r>
            <a:rPr lang="es-ES" sz="2200" dirty="0" smtClean="0"/>
            <a:t> + “Project 1” a 1r </a:t>
          </a:r>
          <a:r>
            <a:rPr lang="es-ES" sz="2200" dirty="0" err="1" smtClean="0"/>
            <a:t>curs</a:t>
          </a:r>
          <a:r>
            <a:rPr lang="es-ES" sz="2200" dirty="0" smtClean="0"/>
            <a:t> i </a:t>
          </a:r>
          <a:r>
            <a:rPr lang="es-ES" sz="2200" i="1" dirty="0" err="1" smtClean="0"/>
            <a:t>stage</a:t>
          </a:r>
          <a:r>
            <a:rPr lang="es-ES" sz="2200" dirty="0" smtClean="0"/>
            <a:t> al final del 2n </a:t>
          </a:r>
          <a:r>
            <a:rPr lang="es-ES" sz="2200" dirty="0" err="1" smtClean="0"/>
            <a:t>curs</a:t>
          </a:r>
          <a:endParaRPr lang="ca-ES" sz="2200" dirty="0">
            <a:solidFill>
              <a:schemeClr val="bg1"/>
            </a:solidFill>
          </a:endParaRPr>
        </a:p>
      </dgm:t>
    </dgm:pt>
    <dgm:pt modelId="{B46465F1-59A9-4DB2-972B-621EC419829B}" type="parTrans" cxnId="{47A2C2B8-48C7-4B51-831D-4BBEDB909404}">
      <dgm:prSet/>
      <dgm:spPr/>
      <dgm:t>
        <a:bodyPr/>
        <a:lstStyle/>
        <a:p>
          <a:endParaRPr lang="ca-ES"/>
        </a:p>
      </dgm:t>
    </dgm:pt>
    <dgm:pt modelId="{2AD614D4-7BB4-47BA-8BDB-B489285979A7}" type="sibTrans" cxnId="{47A2C2B8-48C7-4B51-831D-4BBEDB909404}">
      <dgm:prSet/>
      <dgm:spPr/>
      <dgm:t>
        <a:bodyPr/>
        <a:lstStyle/>
        <a:p>
          <a:endParaRPr lang="ca-ES"/>
        </a:p>
      </dgm:t>
    </dgm:pt>
    <dgm:pt modelId="{820C0612-5033-4101-AB3A-42187E6862D9}" type="pres">
      <dgm:prSet presAssocID="{2A9D61C4-143D-4BE1-B30A-D16D4F433B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07E5DE7A-D934-43E1-9ED0-DF9282C736FA}" type="pres">
      <dgm:prSet presAssocID="{2A9D61C4-143D-4BE1-B30A-D16D4F433B11}" presName="dummyMaxCanvas" presStyleCnt="0">
        <dgm:presLayoutVars/>
      </dgm:prSet>
      <dgm:spPr/>
    </dgm:pt>
    <dgm:pt modelId="{5BB4C633-E43E-42FE-8165-15991DB85DE6}" type="pres">
      <dgm:prSet presAssocID="{2A9D61C4-143D-4BE1-B30A-D16D4F433B11}" presName="FourNodes_1" presStyleLbl="node1" presStyleIdx="0" presStyleCnt="4" custScaleX="10055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FCBD77-760D-4143-BD32-C526137A9624}" type="pres">
      <dgm:prSet presAssocID="{2A9D61C4-143D-4BE1-B30A-D16D4F433B11}" presName="FourNodes_2" presStyleLbl="node1" presStyleIdx="1" presStyleCnt="4" custScaleX="9938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C08B9F2-0E68-4490-975C-BEAFE72679DC}" type="pres">
      <dgm:prSet presAssocID="{2A9D61C4-143D-4BE1-B30A-D16D4F433B1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CD50883-8B47-4F62-BEE6-BFDFCC67D596}" type="pres">
      <dgm:prSet presAssocID="{2A9D61C4-143D-4BE1-B30A-D16D4F433B1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DD3F055-CBB1-4EA4-AB70-1283C1C80FB8}" type="pres">
      <dgm:prSet presAssocID="{2A9D61C4-143D-4BE1-B30A-D16D4F433B1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300EF8C-5B26-4B84-A5DE-A6DFE84B162C}" type="pres">
      <dgm:prSet presAssocID="{2A9D61C4-143D-4BE1-B30A-D16D4F433B1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BF46258-85AD-462B-8BD0-B2E8902FB877}" type="pres">
      <dgm:prSet presAssocID="{2A9D61C4-143D-4BE1-B30A-D16D4F433B1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FDEAFB0-F9C6-4BB5-90EF-67DCDC6000E2}" type="pres">
      <dgm:prSet presAssocID="{2A9D61C4-143D-4BE1-B30A-D16D4F433B1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5E05C89-274E-439E-A76C-CF8333107A86}" type="pres">
      <dgm:prSet presAssocID="{2A9D61C4-143D-4BE1-B30A-D16D4F433B1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43E4755-4A52-422C-81AB-B73DC41CC0E8}" type="pres">
      <dgm:prSet presAssocID="{2A9D61C4-143D-4BE1-B30A-D16D4F433B1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858C042-233A-4591-81E4-6466D8AA5D5A}" type="pres">
      <dgm:prSet presAssocID="{2A9D61C4-143D-4BE1-B30A-D16D4F433B1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E646955F-6F3F-4D9A-B2AB-744A7985AF8E}" type="presOf" srcId="{2BB22D29-656E-43B7-AC5F-37C8F1688C19}" destId="{DCD50883-8B47-4F62-BEE6-BFDFCC67D596}" srcOrd="0" destOrd="0" presId="urn:microsoft.com/office/officeart/2005/8/layout/vProcess5"/>
    <dgm:cxn modelId="{47A2C2B8-48C7-4B51-831D-4BBEDB909404}" srcId="{2A9D61C4-143D-4BE1-B30A-D16D4F433B11}" destId="{42A0A593-CC6D-4B86-A79D-2E16F45B168D}" srcOrd="1" destOrd="0" parTransId="{B46465F1-59A9-4DB2-972B-621EC419829B}" sibTransId="{2AD614D4-7BB4-47BA-8BDB-B489285979A7}"/>
    <dgm:cxn modelId="{86CFC2A8-17CE-4303-AEAD-CBBA68997535}" type="presOf" srcId="{42A0A593-CC6D-4B86-A79D-2E16F45B168D}" destId="{22FCBD77-760D-4143-BD32-C526137A9624}" srcOrd="0" destOrd="0" presId="urn:microsoft.com/office/officeart/2005/8/layout/vProcess5"/>
    <dgm:cxn modelId="{6CE43CD2-B511-4801-A109-9CFF8A4C1CE1}" srcId="{2A9D61C4-143D-4BE1-B30A-D16D4F433B11}" destId="{D02F7272-7A35-4E8C-BF1B-FC32603B331A}" srcOrd="2" destOrd="0" parTransId="{EE3567A1-5BB4-4F31-8DFB-72054C5FA00A}" sibTransId="{10A25C33-A35C-457C-BD45-05E39B544CE8}"/>
    <dgm:cxn modelId="{A1808138-987C-48D9-B75D-9A95EC0ABCFE}" type="presOf" srcId="{42A0A593-CC6D-4B86-A79D-2E16F45B168D}" destId="{85E05C89-274E-439E-A76C-CF8333107A86}" srcOrd="1" destOrd="0" presId="urn:microsoft.com/office/officeart/2005/8/layout/vProcess5"/>
    <dgm:cxn modelId="{A16DF870-DB66-4AE7-9CFD-00A78AC713C9}" type="presOf" srcId="{7D2250C9-483B-4E40-999C-4673ABD0EF90}" destId="{5BB4C633-E43E-42FE-8165-15991DB85DE6}" srcOrd="0" destOrd="0" presId="urn:microsoft.com/office/officeart/2005/8/layout/vProcess5"/>
    <dgm:cxn modelId="{FEB7BE3A-ACE8-4EEF-B867-A00FB5106620}" type="presOf" srcId="{D02F7272-7A35-4E8C-BF1B-FC32603B331A}" destId="{B43E4755-4A52-422C-81AB-B73DC41CC0E8}" srcOrd="1" destOrd="0" presId="urn:microsoft.com/office/officeart/2005/8/layout/vProcess5"/>
    <dgm:cxn modelId="{6BFEDE02-9719-463B-AFBC-AFAAF3679251}" srcId="{2A9D61C4-143D-4BE1-B30A-D16D4F433B11}" destId="{2BB22D29-656E-43B7-AC5F-37C8F1688C19}" srcOrd="3" destOrd="0" parTransId="{7F645CF9-CDEA-4E55-AF6A-7A4CEF81A3CB}" sibTransId="{FB235930-AAE3-4571-8292-A5921DE16A6F}"/>
    <dgm:cxn modelId="{A55C7FC1-3C1E-4CE2-8F96-5AB912B1F21D}" type="presOf" srcId="{2AD614D4-7BB4-47BA-8BDB-B489285979A7}" destId="{A300EF8C-5B26-4B84-A5DE-A6DFE84B162C}" srcOrd="0" destOrd="0" presId="urn:microsoft.com/office/officeart/2005/8/layout/vProcess5"/>
    <dgm:cxn modelId="{D598104D-1B75-4AB5-9981-A5B26E53B826}" type="presOf" srcId="{058EA533-196E-4742-9819-1CF5246AE6B4}" destId="{2DD3F055-CBB1-4EA4-AB70-1283C1C80FB8}" srcOrd="0" destOrd="0" presId="urn:microsoft.com/office/officeart/2005/8/layout/vProcess5"/>
    <dgm:cxn modelId="{2CB79A7D-DF54-4503-8CCA-A24CC0E2517D}" type="presOf" srcId="{2BB22D29-656E-43B7-AC5F-37C8F1688C19}" destId="{D858C042-233A-4591-81E4-6466D8AA5D5A}" srcOrd="1" destOrd="0" presId="urn:microsoft.com/office/officeart/2005/8/layout/vProcess5"/>
    <dgm:cxn modelId="{3FC16A3A-7EBC-4333-8AB4-FD69382C124C}" type="presOf" srcId="{7D2250C9-483B-4E40-999C-4673ABD0EF90}" destId="{FFDEAFB0-F9C6-4BB5-90EF-67DCDC6000E2}" srcOrd="1" destOrd="0" presId="urn:microsoft.com/office/officeart/2005/8/layout/vProcess5"/>
    <dgm:cxn modelId="{EC077CCC-7082-4371-B38D-722E432D1C62}" type="presOf" srcId="{2A9D61C4-143D-4BE1-B30A-D16D4F433B11}" destId="{820C0612-5033-4101-AB3A-42187E6862D9}" srcOrd="0" destOrd="0" presId="urn:microsoft.com/office/officeart/2005/8/layout/vProcess5"/>
    <dgm:cxn modelId="{ADAAD251-7581-49F1-AC43-5B797693BCF5}" type="presOf" srcId="{D02F7272-7A35-4E8C-BF1B-FC32603B331A}" destId="{8C08B9F2-0E68-4490-975C-BEAFE72679DC}" srcOrd="0" destOrd="0" presId="urn:microsoft.com/office/officeart/2005/8/layout/vProcess5"/>
    <dgm:cxn modelId="{79DBC35D-ECF3-4D38-A3CD-1F6308237795}" type="presOf" srcId="{10A25C33-A35C-457C-BD45-05E39B544CE8}" destId="{7BF46258-85AD-462B-8BD0-B2E8902FB877}" srcOrd="0" destOrd="0" presId="urn:microsoft.com/office/officeart/2005/8/layout/vProcess5"/>
    <dgm:cxn modelId="{AC2C2168-91ED-4BFC-B616-2D02D4FA9833}" srcId="{2A9D61C4-143D-4BE1-B30A-D16D4F433B11}" destId="{7D2250C9-483B-4E40-999C-4673ABD0EF90}" srcOrd="0" destOrd="0" parTransId="{FBFA8268-74BF-4416-B422-603DEA5BDA9F}" sibTransId="{058EA533-196E-4742-9819-1CF5246AE6B4}"/>
    <dgm:cxn modelId="{111A99AD-7AAC-489E-85AA-0C90F70C378D}" type="presParOf" srcId="{820C0612-5033-4101-AB3A-42187E6862D9}" destId="{07E5DE7A-D934-43E1-9ED0-DF9282C736FA}" srcOrd="0" destOrd="0" presId="urn:microsoft.com/office/officeart/2005/8/layout/vProcess5"/>
    <dgm:cxn modelId="{16BBEC77-AAAD-4527-A6C2-1633EBD5130D}" type="presParOf" srcId="{820C0612-5033-4101-AB3A-42187E6862D9}" destId="{5BB4C633-E43E-42FE-8165-15991DB85DE6}" srcOrd="1" destOrd="0" presId="urn:microsoft.com/office/officeart/2005/8/layout/vProcess5"/>
    <dgm:cxn modelId="{251BD532-1B36-4EB5-A63D-AE9F81E52C46}" type="presParOf" srcId="{820C0612-5033-4101-AB3A-42187E6862D9}" destId="{22FCBD77-760D-4143-BD32-C526137A9624}" srcOrd="2" destOrd="0" presId="urn:microsoft.com/office/officeart/2005/8/layout/vProcess5"/>
    <dgm:cxn modelId="{74221BC5-C01B-45A1-91B9-5C5B8F657C3E}" type="presParOf" srcId="{820C0612-5033-4101-AB3A-42187E6862D9}" destId="{8C08B9F2-0E68-4490-975C-BEAFE72679DC}" srcOrd="3" destOrd="0" presId="urn:microsoft.com/office/officeart/2005/8/layout/vProcess5"/>
    <dgm:cxn modelId="{35731190-3067-4FEA-8844-C6CF2555F147}" type="presParOf" srcId="{820C0612-5033-4101-AB3A-42187E6862D9}" destId="{DCD50883-8B47-4F62-BEE6-BFDFCC67D596}" srcOrd="4" destOrd="0" presId="urn:microsoft.com/office/officeart/2005/8/layout/vProcess5"/>
    <dgm:cxn modelId="{C54F97E4-9FF1-4A94-9A5D-443228D23CD7}" type="presParOf" srcId="{820C0612-5033-4101-AB3A-42187E6862D9}" destId="{2DD3F055-CBB1-4EA4-AB70-1283C1C80FB8}" srcOrd="5" destOrd="0" presId="urn:microsoft.com/office/officeart/2005/8/layout/vProcess5"/>
    <dgm:cxn modelId="{6B39A8D2-42C2-41A1-A5F3-456CA9FBC76D}" type="presParOf" srcId="{820C0612-5033-4101-AB3A-42187E6862D9}" destId="{A300EF8C-5B26-4B84-A5DE-A6DFE84B162C}" srcOrd="6" destOrd="0" presId="urn:microsoft.com/office/officeart/2005/8/layout/vProcess5"/>
    <dgm:cxn modelId="{82157314-B94C-4399-9990-1633CAC2AF2A}" type="presParOf" srcId="{820C0612-5033-4101-AB3A-42187E6862D9}" destId="{7BF46258-85AD-462B-8BD0-B2E8902FB877}" srcOrd="7" destOrd="0" presId="urn:microsoft.com/office/officeart/2005/8/layout/vProcess5"/>
    <dgm:cxn modelId="{D983B27F-66F0-44C3-95AA-08D271F5A1E6}" type="presParOf" srcId="{820C0612-5033-4101-AB3A-42187E6862D9}" destId="{FFDEAFB0-F9C6-4BB5-90EF-67DCDC6000E2}" srcOrd="8" destOrd="0" presId="urn:microsoft.com/office/officeart/2005/8/layout/vProcess5"/>
    <dgm:cxn modelId="{07168B56-C9B3-49E5-929E-7E858AC1D839}" type="presParOf" srcId="{820C0612-5033-4101-AB3A-42187E6862D9}" destId="{85E05C89-274E-439E-A76C-CF8333107A86}" srcOrd="9" destOrd="0" presId="urn:microsoft.com/office/officeart/2005/8/layout/vProcess5"/>
    <dgm:cxn modelId="{29463366-B81A-4659-B992-F6C2AC8F37B8}" type="presParOf" srcId="{820C0612-5033-4101-AB3A-42187E6862D9}" destId="{B43E4755-4A52-422C-81AB-B73DC41CC0E8}" srcOrd="10" destOrd="0" presId="urn:microsoft.com/office/officeart/2005/8/layout/vProcess5"/>
    <dgm:cxn modelId="{1C738F19-1AD2-4E3C-9145-4A67B3AB3672}" type="presParOf" srcId="{820C0612-5033-4101-AB3A-42187E6862D9}" destId="{D858C042-233A-4591-81E4-6466D8AA5D5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9D61C4-143D-4BE1-B30A-D16D4F433B1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7D2250C9-483B-4E40-999C-4673ABD0EF90}">
      <dgm:prSet phldrT="[Text]" custT="1"/>
      <dgm:spPr/>
      <dgm:t>
        <a:bodyPr/>
        <a:lstStyle/>
        <a:p>
          <a:pPr algn="l"/>
          <a:r>
            <a:rPr lang="es-ES" sz="2100" dirty="0" err="1" smtClean="0">
              <a:solidFill>
                <a:schemeClr val="bg1"/>
              </a:solidFill>
            </a:rPr>
            <a:t>Escola</a:t>
          </a:r>
          <a:r>
            <a:rPr lang="es-ES" sz="2100" dirty="0" smtClean="0">
              <a:solidFill>
                <a:schemeClr val="bg1"/>
              </a:solidFill>
            </a:rPr>
            <a:t> de </a:t>
          </a:r>
          <a:r>
            <a:rPr lang="es-ES" sz="2100" dirty="0" err="1" smtClean="0">
              <a:solidFill>
                <a:schemeClr val="bg1"/>
              </a:solidFill>
            </a:rPr>
            <a:t>Camins</a:t>
          </a:r>
          <a:r>
            <a:rPr lang="es-ES" sz="2100" dirty="0" smtClean="0">
              <a:solidFill>
                <a:schemeClr val="bg1"/>
              </a:solidFill>
            </a:rPr>
            <a:t> (3r </a:t>
          </a:r>
          <a:r>
            <a:rPr lang="es-ES" sz="2100" dirty="0" err="1" smtClean="0">
              <a:solidFill>
                <a:schemeClr val="bg1"/>
              </a:solidFill>
            </a:rPr>
            <a:t>grau</a:t>
          </a:r>
          <a:r>
            <a:rPr lang="es-ES" sz="2100" dirty="0" smtClean="0">
              <a:solidFill>
                <a:schemeClr val="bg1"/>
              </a:solidFill>
            </a:rPr>
            <a:t>): </a:t>
          </a:r>
          <a:r>
            <a:rPr lang="es-ES" sz="2100" b="0" dirty="0" smtClean="0">
              <a:solidFill>
                <a:schemeClr val="bg1"/>
              </a:solidFill>
            </a:rPr>
            <a:t>2</a:t>
          </a:r>
          <a:r>
            <a:rPr lang="es-ES" sz="2100" b="1" dirty="0" smtClean="0">
              <a:solidFill>
                <a:schemeClr val="bg1"/>
              </a:solidFill>
            </a:rPr>
            <a:t> </a:t>
          </a:r>
          <a:r>
            <a:rPr lang="es-ES" sz="2100" b="1" dirty="0" err="1" smtClean="0">
              <a:solidFill>
                <a:schemeClr val="bg1"/>
              </a:solidFill>
            </a:rPr>
            <a:t>assignatures</a:t>
          </a:r>
          <a:r>
            <a:rPr lang="es-ES" sz="2100" b="1" dirty="0" smtClean="0">
              <a:solidFill>
                <a:schemeClr val="bg1"/>
              </a:solidFill>
            </a:rPr>
            <a:t> 4t </a:t>
          </a:r>
          <a:r>
            <a:rPr lang="es-ES" sz="2100" b="0" dirty="0" smtClean="0">
              <a:solidFill>
                <a:schemeClr val="bg1"/>
              </a:solidFill>
            </a:rPr>
            <a:t>i</a:t>
          </a:r>
          <a:r>
            <a:rPr lang="es-ES" sz="2100" dirty="0" smtClean="0">
              <a:solidFill>
                <a:schemeClr val="bg1"/>
              </a:solidFill>
            </a:rPr>
            <a:t> </a:t>
          </a:r>
          <a:r>
            <a:rPr lang="es-ES" sz="2100" dirty="0" err="1" smtClean="0">
              <a:solidFill>
                <a:schemeClr val="bg1"/>
              </a:solidFill>
            </a:rPr>
            <a:t>tot</a:t>
          </a:r>
          <a:r>
            <a:rPr lang="es-ES" sz="2100" dirty="0" smtClean="0">
              <a:solidFill>
                <a:schemeClr val="bg1"/>
              </a:solidFill>
            </a:rPr>
            <a:t> 3r </a:t>
          </a:r>
          <a:r>
            <a:rPr lang="es-ES" sz="2100" dirty="0" err="1" smtClean="0">
              <a:solidFill>
                <a:schemeClr val="bg1"/>
              </a:solidFill>
            </a:rPr>
            <a:t>excepte</a:t>
          </a:r>
          <a:r>
            <a:rPr lang="es-ES" sz="2100" dirty="0" smtClean="0">
              <a:solidFill>
                <a:schemeClr val="bg1"/>
              </a:solidFill>
            </a:rPr>
            <a:t> </a:t>
          </a:r>
          <a:r>
            <a:rPr lang="es-ES" sz="2100" i="1" dirty="0" err="1" smtClean="0"/>
            <a:t>Urbanisme</a:t>
          </a:r>
          <a:r>
            <a:rPr lang="es-ES" sz="2100" i="1" dirty="0" smtClean="0"/>
            <a:t> i </a:t>
          </a:r>
          <a:r>
            <a:rPr lang="es-ES" sz="2100" i="1" dirty="0" err="1" smtClean="0"/>
            <a:t>Enginyeria</a:t>
          </a:r>
          <a:r>
            <a:rPr lang="es-ES" sz="2100" i="1" dirty="0" smtClean="0"/>
            <a:t> Ambiental</a:t>
          </a:r>
          <a:endParaRPr lang="ca-ES" sz="2100" dirty="0">
            <a:solidFill>
              <a:schemeClr val="bg1"/>
            </a:solidFill>
          </a:endParaRPr>
        </a:p>
      </dgm:t>
    </dgm:pt>
    <dgm:pt modelId="{FBFA8268-74BF-4416-B422-603DEA5BDA9F}" type="parTrans" cxnId="{AC2C2168-91ED-4BFC-B616-2D02D4FA9833}">
      <dgm:prSet/>
      <dgm:spPr/>
      <dgm:t>
        <a:bodyPr/>
        <a:lstStyle/>
        <a:p>
          <a:endParaRPr lang="ca-ES"/>
        </a:p>
      </dgm:t>
    </dgm:pt>
    <dgm:pt modelId="{058EA533-196E-4742-9819-1CF5246AE6B4}" type="sibTrans" cxnId="{AC2C2168-91ED-4BFC-B616-2D02D4FA9833}">
      <dgm:prSet/>
      <dgm:spPr/>
      <dgm:t>
        <a:bodyPr/>
        <a:lstStyle/>
        <a:p>
          <a:endParaRPr lang="ca-ES"/>
        </a:p>
      </dgm:t>
    </dgm:pt>
    <dgm:pt modelId="{2BB22D29-656E-43B7-AC5F-37C8F1688C19}">
      <dgm:prSet custT="1"/>
      <dgm:spPr/>
      <dgm:t>
        <a:bodyPr/>
        <a:lstStyle/>
        <a:p>
          <a:r>
            <a:rPr lang="es-ES" sz="2200" dirty="0" smtClean="0"/>
            <a:t>TFG: es </a:t>
          </a:r>
          <a:r>
            <a:rPr lang="es-ES" sz="2200" dirty="0" err="1" smtClean="0"/>
            <a:t>realitzat</a:t>
          </a:r>
          <a:r>
            <a:rPr lang="es-ES" sz="2200" dirty="0" smtClean="0"/>
            <a:t> a </a:t>
          </a:r>
          <a:r>
            <a:rPr lang="es-ES" sz="2200" dirty="0" err="1" smtClean="0"/>
            <a:t>destí</a:t>
          </a:r>
          <a:r>
            <a:rPr lang="es-ES" sz="2200" dirty="0" smtClean="0"/>
            <a:t> + posterior </a:t>
          </a:r>
          <a:r>
            <a:rPr lang="es-ES" sz="2200" dirty="0" err="1" smtClean="0"/>
            <a:t>presentació</a:t>
          </a:r>
          <a:r>
            <a:rPr lang="es-ES" sz="2200" dirty="0" smtClean="0"/>
            <a:t> a </a:t>
          </a:r>
          <a:r>
            <a:rPr lang="es-ES" sz="2200" dirty="0" err="1" smtClean="0"/>
            <a:t>Escola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endParaRPr lang="ca-ES" sz="2200" dirty="0"/>
        </a:p>
      </dgm:t>
    </dgm:pt>
    <dgm:pt modelId="{7F645CF9-CDEA-4E55-AF6A-7A4CEF81A3CB}" type="parTrans" cxnId="{6BFEDE02-9719-463B-AFBC-AFAAF3679251}">
      <dgm:prSet/>
      <dgm:spPr/>
      <dgm:t>
        <a:bodyPr/>
        <a:lstStyle/>
        <a:p>
          <a:endParaRPr lang="ca-ES"/>
        </a:p>
      </dgm:t>
    </dgm:pt>
    <dgm:pt modelId="{FB235930-AAE3-4571-8292-A5921DE16A6F}" type="sibTrans" cxnId="{6BFEDE02-9719-463B-AFBC-AFAAF3679251}">
      <dgm:prSet/>
      <dgm:spPr/>
      <dgm:t>
        <a:bodyPr/>
        <a:lstStyle/>
        <a:p>
          <a:endParaRPr lang="ca-ES"/>
        </a:p>
      </dgm:t>
    </dgm:pt>
    <dgm:pt modelId="{D02F7272-7A35-4E8C-BF1B-FC32603B331A}">
      <dgm:prSet phldrT="[Text]" custT="1"/>
      <dgm:spPr/>
      <dgm:t>
        <a:bodyPr/>
        <a:lstStyle/>
        <a:p>
          <a:pPr algn="l"/>
          <a:r>
            <a:rPr lang="es-ES" sz="2200" dirty="0" err="1" smtClean="0"/>
            <a:t>Escola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r>
            <a:rPr lang="es-ES" sz="2200" dirty="0" smtClean="0"/>
            <a:t>: S2 i S4 del </a:t>
          </a:r>
          <a:r>
            <a:rPr lang="es-ES" sz="2200" dirty="0" err="1" smtClean="0"/>
            <a:t>màster</a:t>
          </a:r>
          <a:r>
            <a:rPr lang="es-ES" sz="2200" dirty="0" smtClean="0"/>
            <a:t> en </a:t>
          </a:r>
          <a:r>
            <a:rPr lang="es-ES" sz="2200" dirty="0" err="1" smtClean="0"/>
            <a:t>Enginyeria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r>
            <a:rPr lang="es-ES" sz="2200" dirty="0" smtClean="0"/>
            <a:t>, Canals i </a:t>
          </a:r>
          <a:r>
            <a:rPr lang="es-ES" sz="2200" dirty="0" err="1" smtClean="0"/>
            <a:t>Ports</a:t>
          </a:r>
          <a:endParaRPr lang="ca-ES" sz="2200" dirty="0">
            <a:solidFill>
              <a:schemeClr val="bg1"/>
            </a:solidFill>
          </a:endParaRPr>
        </a:p>
      </dgm:t>
    </dgm:pt>
    <dgm:pt modelId="{EE3567A1-5BB4-4F31-8DFB-72054C5FA00A}" type="parTrans" cxnId="{6CE43CD2-B511-4801-A109-9CFF8A4C1CE1}">
      <dgm:prSet/>
      <dgm:spPr/>
      <dgm:t>
        <a:bodyPr/>
        <a:lstStyle/>
        <a:p>
          <a:endParaRPr lang="ca-ES"/>
        </a:p>
      </dgm:t>
    </dgm:pt>
    <dgm:pt modelId="{10A25C33-A35C-457C-BD45-05E39B544CE8}" type="sibTrans" cxnId="{6CE43CD2-B511-4801-A109-9CFF8A4C1CE1}">
      <dgm:prSet/>
      <dgm:spPr/>
      <dgm:t>
        <a:bodyPr/>
        <a:lstStyle/>
        <a:p>
          <a:endParaRPr lang="ca-ES"/>
        </a:p>
      </dgm:t>
    </dgm:pt>
    <dgm:pt modelId="{42A0A593-CC6D-4B86-A79D-2E16F45B168D}">
      <dgm:prSet phldrT="[Text]" custT="1"/>
      <dgm:spPr/>
      <dgm:t>
        <a:bodyPr/>
        <a:lstStyle/>
        <a:p>
          <a:pPr algn="l"/>
          <a:r>
            <a:rPr lang="es-ES" sz="2200" dirty="0" smtClean="0"/>
            <a:t>EIVP: 2n </a:t>
          </a:r>
          <a:r>
            <a:rPr lang="es-ES" sz="2200" dirty="0" err="1" smtClean="0"/>
            <a:t>curs</a:t>
          </a:r>
          <a:r>
            <a:rPr lang="es-ES" sz="2200" dirty="0" smtClean="0"/>
            <a:t> + “</a:t>
          </a:r>
          <a:r>
            <a:rPr lang="es-ES" sz="2200" dirty="0" err="1" smtClean="0"/>
            <a:t>Construction</a:t>
          </a:r>
          <a:r>
            <a:rPr lang="es-ES" sz="2200" dirty="0" smtClean="0"/>
            <a:t> Project” (TFG) i 3r </a:t>
          </a:r>
          <a:r>
            <a:rPr lang="es-ES" sz="2200" dirty="0" err="1" smtClean="0"/>
            <a:t>curs</a:t>
          </a:r>
          <a:endParaRPr lang="ca-ES" sz="2200" dirty="0">
            <a:solidFill>
              <a:schemeClr val="bg1"/>
            </a:solidFill>
          </a:endParaRPr>
        </a:p>
      </dgm:t>
    </dgm:pt>
    <dgm:pt modelId="{B46465F1-59A9-4DB2-972B-621EC419829B}" type="parTrans" cxnId="{47A2C2B8-48C7-4B51-831D-4BBEDB909404}">
      <dgm:prSet/>
      <dgm:spPr/>
      <dgm:t>
        <a:bodyPr/>
        <a:lstStyle/>
        <a:p>
          <a:endParaRPr lang="ca-ES"/>
        </a:p>
      </dgm:t>
    </dgm:pt>
    <dgm:pt modelId="{2AD614D4-7BB4-47BA-8BDB-B489285979A7}" type="sibTrans" cxnId="{47A2C2B8-48C7-4B51-831D-4BBEDB909404}">
      <dgm:prSet/>
      <dgm:spPr/>
      <dgm:t>
        <a:bodyPr/>
        <a:lstStyle/>
        <a:p>
          <a:endParaRPr lang="ca-ES"/>
        </a:p>
      </dgm:t>
    </dgm:pt>
    <dgm:pt modelId="{820C0612-5033-4101-AB3A-42187E6862D9}" type="pres">
      <dgm:prSet presAssocID="{2A9D61C4-143D-4BE1-B30A-D16D4F433B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07E5DE7A-D934-43E1-9ED0-DF9282C736FA}" type="pres">
      <dgm:prSet presAssocID="{2A9D61C4-143D-4BE1-B30A-D16D4F433B11}" presName="dummyMaxCanvas" presStyleCnt="0">
        <dgm:presLayoutVars/>
      </dgm:prSet>
      <dgm:spPr/>
    </dgm:pt>
    <dgm:pt modelId="{5BB4C633-E43E-42FE-8165-15991DB85DE6}" type="pres">
      <dgm:prSet presAssocID="{2A9D61C4-143D-4BE1-B30A-D16D4F433B11}" presName="FourNodes_1" presStyleLbl="node1" presStyleIdx="0" presStyleCnt="4" custScaleX="10055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FCBD77-760D-4143-BD32-C526137A9624}" type="pres">
      <dgm:prSet presAssocID="{2A9D61C4-143D-4BE1-B30A-D16D4F433B11}" presName="FourNodes_2" presStyleLbl="node1" presStyleIdx="1" presStyleCnt="4" custScaleX="9938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C08B9F2-0E68-4490-975C-BEAFE72679DC}" type="pres">
      <dgm:prSet presAssocID="{2A9D61C4-143D-4BE1-B30A-D16D4F433B1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CD50883-8B47-4F62-BEE6-BFDFCC67D596}" type="pres">
      <dgm:prSet presAssocID="{2A9D61C4-143D-4BE1-B30A-D16D4F433B1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DD3F055-CBB1-4EA4-AB70-1283C1C80FB8}" type="pres">
      <dgm:prSet presAssocID="{2A9D61C4-143D-4BE1-B30A-D16D4F433B1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300EF8C-5B26-4B84-A5DE-A6DFE84B162C}" type="pres">
      <dgm:prSet presAssocID="{2A9D61C4-143D-4BE1-B30A-D16D4F433B1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BF46258-85AD-462B-8BD0-B2E8902FB877}" type="pres">
      <dgm:prSet presAssocID="{2A9D61C4-143D-4BE1-B30A-D16D4F433B1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FDEAFB0-F9C6-4BB5-90EF-67DCDC6000E2}" type="pres">
      <dgm:prSet presAssocID="{2A9D61C4-143D-4BE1-B30A-D16D4F433B1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5E05C89-274E-439E-A76C-CF8333107A86}" type="pres">
      <dgm:prSet presAssocID="{2A9D61C4-143D-4BE1-B30A-D16D4F433B1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43E4755-4A52-422C-81AB-B73DC41CC0E8}" type="pres">
      <dgm:prSet presAssocID="{2A9D61C4-143D-4BE1-B30A-D16D4F433B1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858C042-233A-4591-81E4-6466D8AA5D5A}" type="pres">
      <dgm:prSet presAssocID="{2A9D61C4-143D-4BE1-B30A-D16D4F433B1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21586D30-0144-492E-A769-01DE56974BCC}" type="presOf" srcId="{058EA533-196E-4742-9819-1CF5246AE6B4}" destId="{2DD3F055-CBB1-4EA4-AB70-1283C1C80FB8}" srcOrd="0" destOrd="0" presId="urn:microsoft.com/office/officeart/2005/8/layout/vProcess5"/>
    <dgm:cxn modelId="{47A2C2B8-48C7-4B51-831D-4BBEDB909404}" srcId="{2A9D61C4-143D-4BE1-B30A-D16D4F433B11}" destId="{42A0A593-CC6D-4B86-A79D-2E16F45B168D}" srcOrd="1" destOrd="0" parTransId="{B46465F1-59A9-4DB2-972B-621EC419829B}" sibTransId="{2AD614D4-7BB4-47BA-8BDB-B489285979A7}"/>
    <dgm:cxn modelId="{CECBC248-FB61-4846-A274-7A84EEBB65C0}" type="presOf" srcId="{7D2250C9-483B-4E40-999C-4673ABD0EF90}" destId="{5BB4C633-E43E-42FE-8165-15991DB85DE6}" srcOrd="0" destOrd="0" presId="urn:microsoft.com/office/officeart/2005/8/layout/vProcess5"/>
    <dgm:cxn modelId="{6CE43CD2-B511-4801-A109-9CFF8A4C1CE1}" srcId="{2A9D61C4-143D-4BE1-B30A-D16D4F433B11}" destId="{D02F7272-7A35-4E8C-BF1B-FC32603B331A}" srcOrd="2" destOrd="0" parTransId="{EE3567A1-5BB4-4F31-8DFB-72054C5FA00A}" sibTransId="{10A25C33-A35C-457C-BD45-05E39B544CE8}"/>
    <dgm:cxn modelId="{3673ADF5-752A-4FE8-ACEB-DAD331CE3AA6}" type="presOf" srcId="{2AD614D4-7BB4-47BA-8BDB-B489285979A7}" destId="{A300EF8C-5B26-4B84-A5DE-A6DFE84B162C}" srcOrd="0" destOrd="0" presId="urn:microsoft.com/office/officeart/2005/8/layout/vProcess5"/>
    <dgm:cxn modelId="{A5012A80-8D0B-4890-BAC0-23BE2F7EB2DD}" type="presOf" srcId="{10A25C33-A35C-457C-BD45-05E39B544CE8}" destId="{7BF46258-85AD-462B-8BD0-B2E8902FB877}" srcOrd="0" destOrd="0" presId="urn:microsoft.com/office/officeart/2005/8/layout/vProcess5"/>
    <dgm:cxn modelId="{6BFEDE02-9719-463B-AFBC-AFAAF3679251}" srcId="{2A9D61C4-143D-4BE1-B30A-D16D4F433B11}" destId="{2BB22D29-656E-43B7-AC5F-37C8F1688C19}" srcOrd="3" destOrd="0" parTransId="{7F645CF9-CDEA-4E55-AF6A-7A4CEF81A3CB}" sibTransId="{FB235930-AAE3-4571-8292-A5921DE16A6F}"/>
    <dgm:cxn modelId="{07B2F7A7-16C8-466D-97CA-FACF8CBE1641}" type="presOf" srcId="{42A0A593-CC6D-4B86-A79D-2E16F45B168D}" destId="{85E05C89-274E-439E-A76C-CF8333107A86}" srcOrd="1" destOrd="0" presId="urn:microsoft.com/office/officeart/2005/8/layout/vProcess5"/>
    <dgm:cxn modelId="{ED437805-9E8F-4F2A-901C-D367D44C1CA6}" type="presOf" srcId="{2A9D61C4-143D-4BE1-B30A-D16D4F433B11}" destId="{820C0612-5033-4101-AB3A-42187E6862D9}" srcOrd="0" destOrd="0" presId="urn:microsoft.com/office/officeart/2005/8/layout/vProcess5"/>
    <dgm:cxn modelId="{20F937D9-0143-4510-97C7-9A410357FB4D}" type="presOf" srcId="{42A0A593-CC6D-4B86-A79D-2E16F45B168D}" destId="{22FCBD77-760D-4143-BD32-C526137A9624}" srcOrd="0" destOrd="0" presId="urn:microsoft.com/office/officeart/2005/8/layout/vProcess5"/>
    <dgm:cxn modelId="{56808E93-034A-4631-8803-E164D32095D2}" type="presOf" srcId="{D02F7272-7A35-4E8C-BF1B-FC32603B331A}" destId="{B43E4755-4A52-422C-81AB-B73DC41CC0E8}" srcOrd="1" destOrd="0" presId="urn:microsoft.com/office/officeart/2005/8/layout/vProcess5"/>
    <dgm:cxn modelId="{899B34B6-C3C8-4FCD-89A5-CDA9F59C2A16}" type="presOf" srcId="{7D2250C9-483B-4E40-999C-4673ABD0EF90}" destId="{FFDEAFB0-F9C6-4BB5-90EF-67DCDC6000E2}" srcOrd="1" destOrd="0" presId="urn:microsoft.com/office/officeart/2005/8/layout/vProcess5"/>
    <dgm:cxn modelId="{2383FCA4-4262-465A-9813-343D24BD4809}" type="presOf" srcId="{2BB22D29-656E-43B7-AC5F-37C8F1688C19}" destId="{D858C042-233A-4591-81E4-6466D8AA5D5A}" srcOrd="1" destOrd="0" presId="urn:microsoft.com/office/officeart/2005/8/layout/vProcess5"/>
    <dgm:cxn modelId="{3F299195-C68E-4065-85F0-FCC7EC4F6472}" type="presOf" srcId="{D02F7272-7A35-4E8C-BF1B-FC32603B331A}" destId="{8C08B9F2-0E68-4490-975C-BEAFE72679DC}" srcOrd="0" destOrd="0" presId="urn:microsoft.com/office/officeart/2005/8/layout/vProcess5"/>
    <dgm:cxn modelId="{8DB15BD3-8982-4BE8-B5E3-60568FF37832}" type="presOf" srcId="{2BB22D29-656E-43B7-AC5F-37C8F1688C19}" destId="{DCD50883-8B47-4F62-BEE6-BFDFCC67D596}" srcOrd="0" destOrd="0" presId="urn:microsoft.com/office/officeart/2005/8/layout/vProcess5"/>
    <dgm:cxn modelId="{AC2C2168-91ED-4BFC-B616-2D02D4FA9833}" srcId="{2A9D61C4-143D-4BE1-B30A-D16D4F433B11}" destId="{7D2250C9-483B-4E40-999C-4673ABD0EF90}" srcOrd="0" destOrd="0" parTransId="{FBFA8268-74BF-4416-B422-603DEA5BDA9F}" sibTransId="{058EA533-196E-4742-9819-1CF5246AE6B4}"/>
    <dgm:cxn modelId="{A1B5C3C4-A793-42A3-9F56-956CE81EB5B2}" type="presParOf" srcId="{820C0612-5033-4101-AB3A-42187E6862D9}" destId="{07E5DE7A-D934-43E1-9ED0-DF9282C736FA}" srcOrd="0" destOrd="0" presId="urn:microsoft.com/office/officeart/2005/8/layout/vProcess5"/>
    <dgm:cxn modelId="{45AFA57B-587B-431E-9907-B6F6DE5AA4ED}" type="presParOf" srcId="{820C0612-5033-4101-AB3A-42187E6862D9}" destId="{5BB4C633-E43E-42FE-8165-15991DB85DE6}" srcOrd="1" destOrd="0" presId="urn:microsoft.com/office/officeart/2005/8/layout/vProcess5"/>
    <dgm:cxn modelId="{2FD7BA30-D64F-4932-8FC5-2319344A435E}" type="presParOf" srcId="{820C0612-5033-4101-AB3A-42187E6862D9}" destId="{22FCBD77-760D-4143-BD32-C526137A9624}" srcOrd="2" destOrd="0" presId="urn:microsoft.com/office/officeart/2005/8/layout/vProcess5"/>
    <dgm:cxn modelId="{2562EB5C-5A72-41AC-8956-27069BCFA795}" type="presParOf" srcId="{820C0612-5033-4101-AB3A-42187E6862D9}" destId="{8C08B9F2-0E68-4490-975C-BEAFE72679DC}" srcOrd="3" destOrd="0" presId="urn:microsoft.com/office/officeart/2005/8/layout/vProcess5"/>
    <dgm:cxn modelId="{19FEB481-A41B-4060-8414-49227C5CD7DD}" type="presParOf" srcId="{820C0612-5033-4101-AB3A-42187E6862D9}" destId="{DCD50883-8B47-4F62-BEE6-BFDFCC67D596}" srcOrd="4" destOrd="0" presId="urn:microsoft.com/office/officeart/2005/8/layout/vProcess5"/>
    <dgm:cxn modelId="{C224A203-6038-4602-8C06-89A7C9634C55}" type="presParOf" srcId="{820C0612-5033-4101-AB3A-42187E6862D9}" destId="{2DD3F055-CBB1-4EA4-AB70-1283C1C80FB8}" srcOrd="5" destOrd="0" presId="urn:microsoft.com/office/officeart/2005/8/layout/vProcess5"/>
    <dgm:cxn modelId="{367FDD9B-6F45-45DC-A64F-4C43448E6F30}" type="presParOf" srcId="{820C0612-5033-4101-AB3A-42187E6862D9}" destId="{A300EF8C-5B26-4B84-A5DE-A6DFE84B162C}" srcOrd="6" destOrd="0" presId="urn:microsoft.com/office/officeart/2005/8/layout/vProcess5"/>
    <dgm:cxn modelId="{AE2CA74B-41E7-4FD1-B472-BC7BF3DFB0EF}" type="presParOf" srcId="{820C0612-5033-4101-AB3A-42187E6862D9}" destId="{7BF46258-85AD-462B-8BD0-B2E8902FB877}" srcOrd="7" destOrd="0" presId="urn:microsoft.com/office/officeart/2005/8/layout/vProcess5"/>
    <dgm:cxn modelId="{D9A27A7D-5918-43C4-BA9C-071D16B76562}" type="presParOf" srcId="{820C0612-5033-4101-AB3A-42187E6862D9}" destId="{FFDEAFB0-F9C6-4BB5-90EF-67DCDC6000E2}" srcOrd="8" destOrd="0" presId="urn:microsoft.com/office/officeart/2005/8/layout/vProcess5"/>
    <dgm:cxn modelId="{C4D7E611-881E-40E8-BBD8-AD68F04E808B}" type="presParOf" srcId="{820C0612-5033-4101-AB3A-42187E6862D9}" destId="{85E05C89-274E-439E-A76C-CF8333107A86}" srcOrd="9" destOrd="0" presId="urn:microsoft.com/office/officeart/2005/8/layout/vProcess5"/>
    <dgm:cxn modelId="{D2175A7C-6F52-45D9-8689-507BF5967FFF}" type="presParOf" srcId="{820C0612-5033-4101-AB3A-42187E6862D9}" destId="{B43E4755-4A52-422C-81AB-B73DC41CC0E8}" srcOrd="10" destOrd="0" presId="urn:microsoft.com/office/officeart/2005/8/layout/vProcess5"/>
    <dgm:cxn modelId="{0E222C52-8FB4-4E15-91F2-4B02ADE26D31}" type="presParOf" srcId="{820C0612-5033-4101-AB3A-42187E6862D9}" destId="{D858C042-233A-4591-81E4-6466D8AA5D5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9D61C4-143D-4BE1-B30A-D16D4F433B1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7D2250C9-483B-4E40-999C-4673ABD0EF90}">
      <dgm:prSet phldrT="[Text]" custT="1"/>
      <dgm:spPr/>
      <dgm:t>
        <a:bodyPr/>
        <a:lstStyle/>
        <a:p>
          <a:pPr algn="l"/>
          <a:r>
            <a:rPr lang="es-ES" sz="2100" dirty="0" err="1" smtClean="0">
              <a:solidFill>
                <a:schemeClr val="bg1"/>
              </a:solidFill>
            </a:rPr>
            <a:t>Escola</a:t>
          </a:r>
          <a:r>
            <a:rPr lang="es-ES" sz="2100" dirty="0" smtClean="0">
              <a:solidFill>
                <a:schemeClr val="bg1"/>
              </a:solidFill>
            </a:rPr>
            <a:t> de </a:t>
          </a:r>
          <a:r>
            <a:rPr lang="es-ES" sz="2100" dirty="0" err="1" smtClean="0">
              <a:solidFill>
                <a:schemeClr val="bg1"/>
              </a:solidFill>
            </a:rPr>
            <a:t>Camins</a:t>
          </a:r>
          <a:r>
            <a:rPr lang="es-ES" sz="2100" dirty="0" smtClean="0">
              <a:solidFill>
                <a:schemeClr val="bg1"/>
              </a:solidFill>
            </a:rPr>
            <a:t> (3r </a:t>
          </a:r>
          <a:r>
            <a:rPr lang="es-ES" sz="2100" dirty="0" err="1" smtClean="0">
              <a:solidFill>
                <a:schemeClr val="bg1"/>
              </a:solidFill>
            </a:rPr>
            <a:t>grau</a:t>
          </a:r>
          <a:r>
            <a:rPr lang="es-ES" sz="2100" dirty="0" smtClean="0">
              <a:solidFill>
                <a:schemeClr val="bg1"/>
              </a:solidFill>
            </a:rPr>
            <a:t>): </a:t>
          </a:r>
          <a:r>
            <a:rPr lang="es-ES" sz="2100" b="0" dirty="0" smtClean="0">
              <a:solidFill>
                <a:schemeClr val="bg1"/>
              </a:solidFill>
            </a:rPr>
            <a:t>2</a:t>
          </a:r>
          <a:r>
            <a:rPr lang="es-ES" sz="2100" b="1" dirty="0" smtClean="0">
              <a:solidFill>
                <a:schemeClr val="bg1"/>
              </a:solidFill>
            </a:rPr>
            <a:t> </a:t>
          </a:r>
          <a:r>
            <a:rPr lang="es-ES" sz="2100" b="1" dirty="0" err="1" smtClean="0">
              <a:solidFill>
                <a:schemeClr val="bg1"/>
              </a:solidFill>
            </a:rPr>
            <a:t>assignatures</a:t>
          </a:r>
          <a:r>
            <a:rPr lang="es-ES" sz="2100" b="1" dirty="0" smtClean="0">
              <a:solidFill>
                <a:schemeClr val="bg1"/>
              </a:solidFill>
            </a:rPr>
            <a:t> 4t </a:t>
          </a:r>
          <a:r>
            <a:rPr lang="es-ES" sz="2100" b="0" dirty="0" smtClean="0">
              <a:solidFill>
                <a:schemeClr val="bg1"/>
              </a:solidFill>
            </a:rPr>
            <a:t>i</a:t>
          </a:r>
          <a:r>
            <a:rPr lang="es-ES" sz="2100" dirty="0" smtClean="0">
              <a:solidFill>
                <a:schemeClr val="bg1"/>
              </a:solidFill>
            </a:rPr>
            <a:t> </a:t>
          </a:r>
          <a:r>
            <a:rPr lang="es-ES" sz="2100" dirty="0" err="1" smtClean="0">
              <a:solidFill>
                <a:schemeClr val="bg1"/>
              </a:solidFill>
            </a:rPr>
            <a:t>tot</a:t>
          </a:r>
          <a:r>
            <a:rPr lang="es-ES" sz="2100" dirty="0" smtClean="0">
              <a:solidFill>
                <a:schemeClr val="bg1"/>
              </a:solidFill>
            </a:rPr>
            <a:t> 3r </a:t>
          </a:r>
          <a:r>
            <a:rPr lang="es-ES" sz="2100" dirty="0" err="1" smtClean="0">
              <a:solidFill>
                <a:schemeClr val="bg1"/>
              </a:solidFill>
            </a:rPr>
            <a:t>excepte</a:t>
          </a:r>
          <a:r>
            <a:rPr lang="es-ES" sz="2100" dirty="0" smtClean="0">
              <a:solidFill>
                <a:schemeClr val="bg1"/>
              </a:solidFill>
            </a:rPr>
            <a:t> </a:t>
          </a:r>
          <a:r>
            <a:rPr lang="es-ES" sz="2100" i="1" dirty="0" err="1" smtClean="0"/>
            <a:t>Urbanismei</a:t>
          </a:r>
          <a:r>
            <a:rPr lang="es-ES" sz="2100" i="1" dirty="0" smtClean="0"/>
            <a:t> </a:t>
          </a:r>
          <a:r>
            <a:rPr lang="es-ES" sz="2100" i="1" dirty="0" err="1" smtClean="0"/>
            <a:t>Sistemes</a:t>
          </a:r>
          <a:r>
            <a:rPr lang="es-ES" sz="2100" i="1" dirty="0" smtClean="0"/>
            <a:t> </a:t>
          </a:r>
          <a:r>
            <a:rPr lang="es-ES" sz="2100" i="1" dirty="0" err="1" smtClean="0"/>
            <a:t>Territorials</a:t>
          </a:r>
          <a:r>
            <a:rPr lang="es-ES" sz="2100" i="1" dirty="0" smtClean="0">
              <a:solidFill>
                <a:schemeClr val="bg1"/>
              </a:solidFill>
            </a:rPr>
            <a:t>. </a:t>
          </a:r>
          <a:endParaRPr lang="ca-ES" sz="2100" dirty="0">
            <a:solidFill>
              <a:schemeClr val="bg1"/>
            </a:solidFill>
          </a:endParaRPr>
        </a:p>
      </dgm:t>
    </dgm:pt>
    <dgm:pt modelId="{FBFA8268-74BF-4416-B422-603DEA5BDA9F}" type="parTrans" cxnId="{AC2C2168-91ED-4BFC-B616-2D02D4FA9833}">
      <dgm:prSet/>
      <dgm:spPr/>
      <dgm:t>
        <a:bodyPr/>
        <a:lstStyle/>
        <a:p>
          <a:endParaRPr lang="ca-ES"/>
        </a:p>
      </dgm:t>
    </dgm:pt>
    <dgm:pt modelId="{058EA533-196E-4742-9819-1CF5246AE6B4}" type="sibTrans" cxnId="{AC2C2168-91ED-4BFC-B616-2D02D4FA9833}">
      <dgm:prSet/>
      <dgm:spPr/>
      <dgm:t>
        <a:bodyPr/>
        <a:lstStyle/>
        <a:p>
          <a:endParaRPr lang="ca-ES"/>
        </a:p>
      </dgm:t>
    </dgm:pt>
    <dgm:pt modelId="{2BB22D29-656E-43B7-AC5F-37C8F1688C19}">
      <dgm:prSet custT="1"/>
      <dgm:spPr/>
      <dgm:t>
        <a:bodyPr/>
        <a:lstStyle/>
        <a:p>
          <a:r>
            <a:rPr lang="es-ES" sz="2200" dirty="0" smtClean="0"/>
            <a:t>TFG: es </a:t>
          </a:r>
          <a:r>
            <a:rPr lang="es-ES" sz="2200" dirty="0" err="1" smtClean="0"/>
            <a:t>realitzat</a:t>
          </a:r>
          <a:r>
            <a:rPr lang="es-ES" sz="2200" dirty="0" smtClean="0"/>
            <a:t> a </a:t>
          </a:r>
          <a:r>
            <a:rPr lang="es-ES" sz="2200" dirty="0" err="1" smtClean="0"/>
            <a:t>destí</a:t>
          </a:r>
          <a:r>
            <a:rPr lang="es-ES" sz="2200" dirty="0" smtClean="0"/>
            <a:t> + posterior </a:t>
          </a:r>
          <a:r>
            <a:rPr lang="es-ES" sz="2200" dirty="0" err="1" smtClean="0"/>
            <a:t>presentació</a:t>
          </a:r>
          <a:r>
            <a:rPr lang="es-ES" sz="2200" dirty="0" smtClean="0"/>
            <a:t> a </a:t>
          </a:r>
          <a:r>
            <a:rPr lang="es-ES" sz="2200" dirty="0" err="1" smtClean="0"/>
            <a:t>Escola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endParaRPr lang="ca-ES" sz="2200" dirty="0"/>
        </a:p>
      </dgm:t>
    </dgm:pt>
    <dgm:pt modelId="{7F645CF9-CDEA-4E55-AF6A-7A4CEF81A3CB}" type="parTrans" cxnId="{6BFEDE02-9719-463B-AFBC-AFAAF3679251}">
      <dgm:prSet/>
      <dgm:spPr/>
      <dgm:t>
        <a:bodyPr/>
        <a:lstStyle/>
        <a:p>
          <a:endParaRPr lang="ca-ES"/>
        </a:p>
      </dgm:t>
    </dgm:pt>
    <dgm:pt modelId="{FB235930-AAE3-4571-8292-A5921DE16A6F}" type="sibTrans" cxnId="{6BFEDE02-9719-463B-AFBC-AFAAF3679251}">
      <dgm:prSet/>
      <dgm:spPr/>
      <dgm:t>
        <a:bodyPr/>
        <a:lstStyle/>
        <a:p>
          <a:endParaRPr lang="ca-ES"/>
        </a:p>
      </dgm:t>
    </dgm:pt>
    <dgm:pt modelId="{D02F7272-7A35-4E8C-BF1B-FC32603B331A}">
      <dgm:prSet phldrT="[Text]" custT="1"/>
      <dgm:spPr/>
      <dgm:t>
        <a:bodyPr/>
        <a:lstStyle/>
        <a:p>
          <a:pPr algn="l"/>
          <a:r>
            <a:rPr lang="es-ES" sz="2200" dirty="0" err="1" smtClean="0"/>
            <a:t>Escola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r>
            <a:rPr lang="es-ES" sz="2200" dirty="0" smtClean="0"/>
            <a:t>: S1, S2 (12 ECTS) i S4 del </a:t>
          </a:r>
          <a:r>
            <a:rPr lang="es-ES" sz="2200" dirty="0" err="1" smtClean="0"/>
            <a:t>màster</a:t>
          </a:r>
          <a:r>
            <a:rPr lang="es-ES" sz="2200" dirty="0" smtClean="0"/>
            <a:t> en </a:t>
          </a:r>
          <a:r>
            <a:rPr lang="es-ES" sz="2200" dirty="0" err="1" smtClean="0"/>
            <a:t>Enginyeria</a:t>
          </a:r>
          <a:r>
            <a:rPr lang="es-ES" sz="2200" dirty="0" smtClean="0"/>
            <a:t> de </a:t>
          </a:r>
          <a:r>
            <a:rPr lang="es-ES" sz="2200" dirty="0" err="1" smtClean="0"/>
            <a:t>Camins</a:t>
          </a:r>
          <a:r>
            <a:rPr lang="es-ES" sz="2200" dirty="0" smtClean="0"/>
            <a:t>, Canals i </a:t>
          </a:r>
          <a:r>
            <a:rPr lang="es-ES" sz="2200" dirty="0" err="1" smtClean="0"/>
            <a:t>Ports</a:t>
          </a:r>
          <a:endParaRPr lang="ca-ES" sz="2200" dirty="0">
            <a:solidFill>
              <a:schemeClr val="bg1"/>
            </a:solidFill>
          </a:endParaRPr>
        </a:p>
      </dgm:t>
    </dgm:pt>
    <dgm:pt modelId="{EE3567A1-5BB4-4F31-8DFB-72054C5FA00A}" type="parTrans" cxnId="{6CE43CD2-B511-4801-A109-9CFF8A4C1CE1}">
      <dgm:prSet/>
      <dgm:spPr/>
      <dgm:t>
        <a:bodyPr/>
        <a:lstStyle/>
        <a:p>
          <a:endParaRPr lang="ca-ES"/>
        </a:p>
      </dgm:t>
    </dgm:pt>
    <dgm:pt modelId="{10A25C33-A35C-457C-BD45-05E39B544CE8}" type="sibTrans" cxnId="{6CE43CD2-B511-4801-A109-9CFF8A4C1CE1}">
      <dgm:prSet/>
      <dgm:spPr/>
      <dgm:t>
        <a:bodyPr/>
        <a:lstStyle/>
        <a:p>
          <a:endParaRPr lang="ca-ES"/>
        </a:p>
      </dgm:t>
    </dgm:pt>
    <dgm:pt modelId="{42A0A593-CC6D-4B86-A79D-2E16F45B168D}">
      <dgm:prSet phldrT="[Text]" custT="1"/>
      <dgm:spPr/>
      <dgm:t>
        <a:bodyPr/>
        <a:lstStyle/>
        <a:p>
          <a:pPr algn="l"/>
          <a:r>
            <a:rPr lang="es-ES" sz="2200" dirty="0" smtClean="0"/>
            <a:t>EIVP: 2n </a:t>
          </a:r>
          <a:r>
            <a:rPr lang="es-ES" sz="2200" dirty="0" err="1" smtClean="0"/>
            <a:t>curs</a:t>
          </a:r>
          <a:r>
            <a:rPr lang="es-ES" sz="2200" dirty="0" smtClean="0"/>
            <a:t> + “</a:t>
          </a:r>
          <a:r>
            <a:rPr lang="es-ES" sz="2200" dirty="0" err="1" smtClean="0"/>
            <a:t>Construction</a:t>
          </a:r>
          <a:r>
            <a:rPr lang="es-ES" sz="2200" dirty="0" smtClean="0"/>
            <a:t> Project” (TFG) i 3r </a:t>
          </a:r>
          <a:r>
            <a:rPr lang="es-ES" sz="2200" dirty="0" err="1" smtClean="0"/>
            <a:t>curs</a:t>
          </a:r>
          <a:endParaRPr lang="ca-ES" sz="2200" dirty="0">
            <a:solidFill>
              <a:schemeClr val="bg1"/>
            </a:solidFill>
          </a:endParaRPr>
        </a:p>
      </dgm:t>
    </dgm:pt>
    <dgm:pt modelId="{B46465F1-59A9-4DB2-972B-621EC419829B}" type="parTrans" cxnId="{47A2C2B8-48C7-4B51-831D-4BBEDB909404}">
      <dgm:prSet/>
      <dgm:spPr/>
      <dgm:t>
        <a:bodyPr/>
        <a:lstStyle/>
        <a:p>
          <a:endParaRPr lang="ca-ES"/>
        </a:p>
      </dgm:t>
    </dgm:pt>
    <dgm:pt modelId="{2AD614D4-7BB4-47BA-8BDB-B489285979A7}" type="sibTrans" cxnId="{47A2C2B8-48C7-4B51-831D-4BBEDB909404}">
      <dgm:prSet/>
      <dgm:spPr/>
      <dgm:t>
        <a:bodyPr/>
        <a:lstStyle/>
        <a:p>
          <a:endParaRPr lang="ca-ES"/>
        </a:p>
      </dgm:t>
    </dgm:pt>
    <dgm:pt modelId="{820C0612-5033-4101-AB3A-42187E6862D9}" type="pres">
      <dgm:prSet presAssocID="{2A9D61C4-143D-4BE1-B30A-D16D4F433B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07E5DE7A-D934-43E1-9ED0-DF9282C736FA}" type="pres">
      <dgm:prSet presAssocID="{2A9D61C4-143D-4BE1-B30A-D16D4F433B11}" presName="dummyMaxCanvas" presStyleCnt="0">
        <dgm:presLayoutVars/>
      </dgm:prSet>
      <dgm:spPr/>
    </dgm:pt>
    <dgm:pt modelId="{5BB4C633-E43E-42FE-8165-15991DB85DE6}" type="pres">
      <dgm:prSet presAssocID="{2A9D61C4-143D-4BE1-B30A-D16D4F433B11}" presName="FourNodes_1" presStyleLbl="node1" presStyleIdx="0" presStyleCnt="4" custScaleX="10055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FCBD77-760D-4143-BD32-C526137A9624}" type="pres">
      <dgm:prSet presAssocID="{2A9D61C4-143D-4BE1-B30A-D16D4F433B11}" presName="FourNodes_2" presStyleLbl="node1" presStyleIdx="1" presStyleCnt="4" custScaleX="9938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C08B9F2-0E68-4490-975C-BEAFE72679DC}" type="pres">
      <dgm:prSet presAssocID="{2A9D61C4-143D-4BE1-B30A-D16D4F433B1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CD50883-8B47-4F62-BEE6-BFDFCC67D596}" type="pres">
      <dgm:prSet presAssocID="{2A9D61C4-143D-4BE1-B30A-D16D4F433B1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DD3F055-CBB1-4EA4-AB70-1283C1C80FB8}" type="pres">
      <dgm:prSet presAssocID="{2A9D61C4-143D-4BE1-B30A-D16D4F433B1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300EF8C-5B26-4B84-A5DE-A6DFE84B162C}" type="pres">
      <dgm:prSet presAssocID="{2A9D61C4-143D-4BE1-B30A-D16D4F433B1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BF46258-85AD-462B-8BD0-B2E8902FB877}" type="pres">
      <dgm:prSet presAssocID="{2A9D61C4-143D-4BE1-B30A-D16D4F433B1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FDEAFB0-F9C6-4BB5-90EF-67DCDC6000E2}" type="pres">
      <dgm:prSet presAssocID="{2A9D61C4-143D-4BE1-B30A-D16D4F433B1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5E05C89-274E-439E-A76C-CF8333107A86}" type="pres">
      <dgm:prSet presAssocID="{2A9D61C4-143D-4BE1-B30A-D16D4F433B1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43E4755-4A52-422C-81AB-B73DC41CC0E8}" type="pres">
      <dgm:prSet presAssocID="{2A9D61C4-143D-4BE1-B30A-D16D4F433B1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858C042-233A-4591-81E4-6466D8AA5D5A}" type="pres">
      <dgm:prSet presAssocID="{2A9D61C4-143D-4BE1-B30A-D16D4F433B1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8891360D-1B45-44CD-9FD9-B78703926412}" type="presOf" srcId="{2A9D61C4-143D-4BE1-B30A-D16D4F433B11}" destId="{820C0612-5033-4101-AB3A-42187E6862D9}" srcOrd="0" destOrd="0" presId="urn:microsoft.com/office/officeart/2005/8/layout/vProcess5"/>
    <dgm:cxn modelId="{C41010E5-6528-4ECB-87DC-D692E35CBFF9}" type="presOf" srcId="{2BB22D29-656E-43B7-AC5F-37C8F1688C19}" destId="{DCD50883-8B47-4F62-BEE6-BFDFCC67D596}" srcOrd="0" destOrd="0" presId="urn:microsoft.com/office/officeart/2005/8/layout/vProcess5"/>
    <dgm:cxn modelId="{9882388E-B54C-4EA9-AB87-3CB5F860B735}" type="presOf" srcId="{2AD614D4-7BB4-47BA-8BDB-B489285979A7}" destId="{A300EF8C-5B26-4B84-A5DE-A6DFE84B162C}" srcOrd="0" destOrd="0" presId="urn:microsoft.com/office/officeart/2005/8/layout/vProcess5"/>
    <dgm:cxn modelId="{B103FD70-47FB-4737-BB9F-E01D94CD34F2}" type="presOf" srcId="{058EA533-196E-4742-9819-1CF5246AE6B4}" destId="{2DD3F055-CBB1-4EA4-AB70-1283C1C80FB8}" srcOrd="0" destOrd="0" presId="urn:microsoft.com/office/officeart/2005/8/layout/vProcess5"/>
    <dgm:cxn modelId="{8ACB25B2-79E1-4FEE-8249-3FD73F928DBA}" type="presOf" srcId="{D02F7272-7A35-4E8C-BF1B-FC32603B331A}" destId="{8C08B9F2-0E68-4490-975C-BEAFE72679DC}" srcOrd="0" destOrd="0" presId="urn:microsoft.com/office/officeart/2005/8/layout/vProcess5"/>
    <dgm:cxn modelId="{45F2B406-422F-4847-82C8-DCA9BFEAF0B5}" type="presOf" srcId="{D02F7272-7A35-4E8C-BF1B-FC32603B331A}" destId="{B43E4755-4A52-422C-81AB-B73DC41CC0E8}" srcOrd="1" destOrd="0" presId="urn:microsoft.com/office/officeart/2005/8/layout/vProcess5"/>
    <dgm:cxn modelId="{997E8DDE-7816-4E6E-AF76-4AC21834AB87}" type="presOf" srcId="{2BB22D29-656E-43B7-AC5F-37C8F1688C19}" destId="{D858C042-233A-4591-81E4-6466D8AA5D5A}" srcOrd="1" destOrd="0" presId="urn:microsoft.com/office/officeart/2005/8/layout/vProcess5"/>
    <dgm:cxn modelId="{47A2C2B8-48C7-4B51-831D-4BBEDB909404}" srcId="{2A9D61C4-143D-4BE1-B30A-D16D4F433B11}" destId="{42A0A593-CC6D-4B86-A79D-2E16F45B168D}" srcOrd="1" destOrd="0" parTransId="{B46465F1-59A9-4DB2-972B-621EC419829B}" sibTransId="{2AD614D4-7BB4-47BA-8BDB-B489285979A7}"/>
    <dgm:cxn modelId="{B8676A36-BC6D-4FE6-924F-29FA0E837B69}" type="presOf" srcId="{42A0A593-CC6D-4B86-A79D-2E16F45B168D}" destId="{22FCBD77-760D-4143-BD32-C526137A9624}" srcOrd="0" destOrd="0" presId="urn:microsoft.com/office/officeart/2005/8/layout/vProcess5"/>
    <dgm:cxn modelId="{C935339F-24D9-4DEB-861A-B953886B1A5C}" type="presOf" srcId="{7D2250C9-483B-4E40-999C-4673ABD0EF90}" destId="{FFDEAFB0-F9C6-4BB5-90EF-67DCDC6000E2}" srcOrd="1" destOrd="0" presId="urn:microsoft.com/office/officeart/2005/8/layout/vProcess5"/>
    <dgm:cxn modelId="{978E0B4F-2934-4807-A433-8450A0120F27}" type="presOf" srcId="{42A0A593-CC6D-4B86-A79D-2E16F45B168D}" destId="{85E05C89-274E-439E-A76C-CF8333107A86}" srcOrd="1" destOrd="0" presId="urn:microsoft.com/office/officeart/2005/8/layout/vProcess5"/>
    <dgm:cxn modelId="{6CE43CD2-B511-4801-A109-9CFF8A4C1CE1}" srcId="{2A9D61C4-143D-4BE1-B30A-D16D4F433B11}" destId="{D02F7272-7A35-4E8C-BF1B-FC32603B331A}" srcOrd="2" destOrd="0" parTransId="{EE3567A1-5BB4-4F31-8DFB-72054C5FA00A}" sibTransId="{10A25C33-A35C-457C-BD45-05E39B544CE8}"/>
    <dgm:cxn modelId="{6BFEDE02-9719-463B-AFBC-AFAAF3679251}" srcId="{2A9D61C4-143D-4BE1-B30A-D16D4F433B11}" destId="{2BB22D29-656E-43B7-AC5F-37C8F1688C19}" srcOrd="3" destOrd="0" parTransId="{7F645CF9-CDEA-4E55-AF6A-7A4CEF81A3CB}" sibTransId="{FB235930-AAE3-4571-8292-A5921DE16A6F}"/>
    <dgm:cxn modelId="{6FDFBBB9-6BAA-4C1B-86F8-A3BF995FC9CE}" type="presOf" srcId="{10A25C33-A35C-457C-BD45-05E39B544CE8}" destId="{7BF46258-85AD-462B-8BD0-B2E8902FB877}" srcOrd="0" destOrd="0" presId="urn:microsoft.com/office/officeart/2005/8/layout/vProcess5"/>
    <dgm:cxn modelId="{AC2C2168-91ED-4BFC-B616-2D02D4FA9833}" srcId="{2A9D61C4-143D-4BE1-B30A-D16D4F433B11}" destId="{7D2250C9-483B-4E40-999C-4673ABD0EF90}" srcOrd="0" destOrd="0" parTransId="{FBFA8268-74BF-4416-B422-603DEA5BDA9F}" sibTransId="{058EA533-196E-4742-9819-1CF5246AE6B4}"/>
    <dgm:cxn modelId="{724C6B32-6CCB-4CE8-B518-F92A6AD58A82}" type="presOf" srcId="{7D2250C9-483B-4E40-999C-4673ABD0EF90}" destId="{5BB4C633-E43E-42FE-8165-15991DB85DE6}" srcOrd="0" destOrd="0" presId="urn:microsoft.com/office/officeart/2005/8/layout/vProcess5"/>
    <dgm:cxn modelId="{1C6A19FA-C58E-48C9-9F5B-3192FC7604CF}" type="presParOf" srcId="{820C0612-5033-4101-AB3A-42187E6862D9}" destId="{07E5DE7A-D934-43E1-9ED0-DF9282C736FA}" srcOrd="0" destOrd="0" presId="urn:microsoft.com/office/officeart/2005/8/layout/vProcess5"/>
    <dgm:cxn modelId="{B6CDEF26-26B1-436B-87BD-70EDDB9FD87C}" type="presParOf" srcId="{820C0612-5033-4101-AB3A-42187E6862D9}" destId="{5BB4C633-E43E-42FE-8165-15991DB85DE6}" srcOrd="1" destOrd="0" presId="urn:microsoft.com/office/officeart/2005/8/layout/vProcess5"/>
    <dgm:cxn modelId="{EAD94CD6-08C1-47F3-9B7A-58E1C047648D}" type="presParOf" srcId="{820C0612-5033-4101-AB3A-42187E6862D9}" destId="{22FCBD77-760D-4143-BD32-C526137A9624}" srcOrd="2" destOrd="0" presId="urn:microsoft.com/office/officeart/2005/8/layout/vProcess5"/>
    <dgm:cxn modelId="{83A61542-5D4A-4C1B-9713-34D8740679DF}" type="presParOf" srcId="{820C0612-5033-4101-AB3A-42187E6862D9}" destId="{8C08B9F2-0E68-4490-975C-BEAFE72679DC}" srcOrd="3" destOrd="0" presId="urn:microsoft.com/office/officeart/2005/8/layout/vProcess5"/>
    <dgm:cxn modelId="{815AB1EA-5A06-4FBE-9673-C99CEA3244C4}" type="presParOf" srcId="{820C0612-5033-4101-AB3A-42187E6862D9}" destId="{DCD50883-8B47-4F62-BEE6-BFDFCC67D596}" srcOrd="4" destOrd="0" presId="urn:microsoft.com/office/officeart/2005/8/layout/vProcess5"/>
    <dgm:cxn modelId="{9E9B65C9-AABA-42D4-954A-CA4D67FAF4CA}" type="presParOf" srcId="{820C0612-5033-4101-AB3A-42187E6862D9}" destId="{2DD3F055-CBB1-4EA4-AB70-1283C1C80FB8}" srcOrd="5" destOrd="0" presId="urn:microsoft.com/office/officeart/2005/8/layout/vProcess5"/>
    <dgm:cxn modelId="{2F30FD2E-005A-4798-933B-36336953AACE}" type="presParOf" srcId="{820C0612-5033-4101-AB3A-42187E6862D9}" destId="{A300EF8C-5B26-4B84-A5DE-A6DFE84B162C}" srcOrd="6" destOrd="0" presId="urn:microsoft.com/office/officeart/2005/8/layout/vProcess5"/>
    <dgm:cxn modelId="{2317811E-5A7A-4F81-A87E-E876E0920129}" type="presParOf" srcId="{820C0612-5033-4101-AB3A-42187E6862D9}" destId="{7BF46258-85AD-462B-8BD0-B2E8902FB877}" srcOrd="7" destOrd="0" presId="urn:microsoft.com/office/officeart/2005/8/layout/vProcess5"/>
    <dgm:cxn modelId="{B6B0D8FB-C7E4-4CC9-83E0-1CADA0CB94AA}" type="presParOf" srcId="{820C0612-5033-4101-AB3A-42187E6862D9}" destId="{FFDEAFB0-F9C6-4BB5-90EF-67DCDC6000E2}" srcOrd="8" destOrd="0" presId="urn:microsoft.com/office/officeart/2005/8/layout/vProcess5"/>
    <dgm:cxn modelId="{D5BA2B54-486A-4189-989D-714C48F4B51F}" type="presParOf" srcId="{820C0612-5033-4101-AB3A-42187E6862D9}" destId="{85E05C89-274E-439E-A76C-CF8333107A86}" srcOrd="9" destOrd="0" presId="urn:microsoft.com/office/officeart/2005/8/layout/vProcess5"/>
    <dgm:cxn modelId="{02E80CA6-3531-4374-B649-DCC3A3747DB9}" type="presParOf" srcId="{820C0612-5033-4101-AB3A-42187E6862D9}" destId="{B43E4755-4A52-422C-81AB-B73DC41CC0E8}" srcOrd="10" destOrd="0" presId="urn:microsoft.com/office/officeart/2005/8/layout/vProcess5"/>
    <dgm:cxn modelId="{1C98A678-0DAF-4429-8CA5-E027DCE36044}" type="presParOf" srcId="{820C0612-5033-4101-AB3A-42187E6862D9}" destId="{D858C042-233A-4591-81E4-6466D8AA5D5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4C633-E43E-42FE-8165-15991DB85DE6}">
      <dsp:nvSpPr>
        <dsp:cNvPr id="0" name=""/>
        <dsp:cNvSpPr/>
      </dsp:nvSpPr>
      <dsp:spPr>
        <a:xfrm>
          <a:off x="-9191" y="0"/>
          <a:ext cx="6661503" cy="1049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err="1" smtClean="0">
              <a:solidFill>
                <a:schemeClr val="bg1"/>
              </a:solidFill>
            </a:rPr>
            <a:t>Escola</a:t>
          </a:r>
          <a:r>
            <a:rPr lang="es-ES" sz="2100" kern="1200" dirty="0" smtClean="0">
              <a:solidFill>
                <a:schemeClr val="bg1"/>
              </a:solidFill>
            </a:rPr>
            <a:t> de </a:t>
          </a:r>
          <a:r>
            <a:rPr lang="es-ES" sz="2100" kern="1200" dirty="0" err="1" smtClean="0">
              <a:solidFill>
                <a:schemeClr val="bg1"/>
              </a:solidFill>
            </a:rPr>
            <a:t>Camins</a:t>
          </a:r>
          <a:r>
            <a:rPr lang="es-ES" sz="2100" kern="1200" dirty="0" smtClean="0">
              <a:solidFill>
                <a:schemeClr val="bg1"/>
              </a:solidFill>
            </a:rPr>
            <a:t> (3r </a:t>
          </a:r>
          <a:r>
            <a:rPr lang="es-ES" sz="2100" kern="1200" dirty="0" err="1" smtClean="0">
              <a:solidFill>
                <a:schemeClr val="bg1"/>
              </a:solidFill>
            </a:rPr>
            <a:t>grau</a:t>
          </a:r>
          <a:r>
            <a:rPr lang="es-ES" sz="2100" kern="1200" dirty="0" smtClean="0">
              <a:solidFill>
                <a:schemeClr val="bg1"/>
              </a:solidFill>
            </a:rPr>
            <a:t>): </a:t>
          </a:r>
          <a:r>
            <a:rPr lang="es-ES" sz="2100" b="1" kern="1200" dirty="0" smtClean="0">
              <a:solidFill>
                <a:schemeClr val="bg1"/>
              </a:solidFill>
            </a:rPr>
            <a:t>2 </a:t>
          </a:r>
          <a:r>
            <a:rPr lang="es-ES" sz="2100" b="1" kern="1200" dirty="0" err="1" smtClean="0">
              <a:solidFill>
                <a:schemeClr val="bg1"/>
              </a:solidFill>
            </a:rPr>
            <a:t>assignatures</a:t>
          </a:r>
          <a:r>
            <a:rPr lang="es-ES" sz="2100" b="1" kern="1200" dirty="0" smtClean="0">
              <a:solidFill>
                <a:schemeClr val="bg1"/>
              </a:solidFill>
            </a:rPr>
            <a:t> 4t </a:t>
          </a:r>
          <a:r>
            <a:rPr lang="es-ES" sz="2100" b="0" kern="1200" dirty="0" smtClean="0">
              <a:solidFill>
                <a:schemeClr val="bg1"/>
              </a:solidFill>
            </a:rPr>
            <a:t>i</a:t>
          </a:r>
          <a:r>
            <a:rPr lang="es-ES" sz="2100" kern="1200" dirty="0" smtClean="0">
              <a:solidFill>
                <a:schemeClr val="bg1"/>
              </a:solidFill>
            </a:rPr>
            <a:t> </a:t>
          </a:r>
          <a:r>
            <a:rPr lang="es-ES" sz="2100" kern="1200" dirty="0" err="1" smtClean="0">
              <a:solidFill>
                <a:schemeClr val="bg1"/>
              </a:solidFill>
            </a:rPr>
            <a:t>tot</a:t>
          </a:r>
          <a:r>
            <a:rPr lang="es-ES" sz="2100" kern="1200" dirty="0" smtClean="0">
              <a:solidFill>
                <a:schemeClr val="bg1"/>
              </a:solidFill>
            </a:rPr>
            <a:t> 3r </a:t>
          </a:r>
          <a:r>
            <a:rPr lang="es-ES" sz="2100" kern="1200" dirty="0" err="1" smtClean="0">
              <a:solidFill>
                <a:schemeClr val="bg1"/>
              </a:solidFill>
            </a:rPr>
            <a:t>excepte</a:t>
          </a:r>
          <a:r>
            <a:rPr lang="es-ES" sz="2100" kern="1200" dirty="0" smtClean="0">
              <a:solidFill>
                <a:schemeClr val="bg1"/>
              </a:solidFill>
            </a:rPr>
            <a:t> </a:t>
          </a:r>
          <a:r>
            <a:rPr lang="es-ES" sz="2100" i="1" kern="1200" dirty="0" err="1" smtClean="0">
              <a:solidFill>
                <a:schemeClr val="bg1"/>
              </a:solidFill>
            </a:rPr>
            <a:t>Modelització</a:t>
          </a:r>
          <a:r>
            <a:rPr lang="es-ES" sz="2100" i="1" kern="1200" dirty="0" smtClean="0">
              <a:solidFill>
                <a:schemeClr val="bg1"/>
              </a:solidFill>
            </a:rPr>
            <a:t> </a:t>
          </a:r>
          <a:r>
            <a:rPr lang="es-ES" sz="2100" i="1" kern="1200" dirty="0" err="1" smtClean="0">
              <a:solidFill>
                <a:schemeClr val="bg1"/>
              </a:solidFill>
            </a:rPr>
            <a:t>Numèrica</a:t>
          </a:r>
          <a:r>
            <a:rPr lang="es-ES" sz="2100" i="1" kern="1200" dirty="0" smtClean="0">
              <a:solidFill>
                <a:schemeClr val="bg1"/>
              </a:solidFill>
            </a:rPr>
            <a:t> </a:t>
          </a:r>
          <a:endParaRPr lang="ca-ES" sz="2100" kern="1200" dirty="0">
            <a:solidFill>
              <a:schemeClr val="bg1"/>
            </a:solidFill>
          </a:endParaRPr>
        </a:p>
      </dsp:txBody>
      <dsp:txXfrm>
        <a:off x="21534" y="30725"/>
        <a:ext cx="5434445" cy="987576"/>
      </dsp:txXfrm>
    </dsp:sp>
    <dsp:sp modelId="{22FCBD77-760D-4143-BD32-C526137A9624}">
      <dsp:nvSpPr>
        <dsp:cNvPr id="0" name=""/>
        <dsp:cNvSpPr/>
      </dsp:nvSpPr>
      <dsp:spPr>
        <a:xfrm>
          <a:off x="584517" y="1239759"/>
          <a:ext cx="6583728" cy="1049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EC Nantes: 1r i 2n cursos del </a:t>
          </a:r>
          <a:r>
            <a:rPr lang="es-ES" sz="2200" i="1" kern="1200" dirty="0" err="1" smtClean="0"/>
            <a:t>common</a:t>
          </a:r>
          <a:r>
            <a:rPr lang="es-ES" sz="2200" i="1" kern="1200" dirty="0" smtClean="0"/>
            <a:t> </a:t>
          </a:r>
          <a:r>
            <a:rPr lang="es-ES" sz="2200" i="1" kern="1200" dirty="0" err="1" smtClean="0"/>
            <a:t>track</a:t>
          </a:r>
          <a:r>
            <a:rPr lang="es-ES" sz="2200" kern="1200" dirty="0" smtClean="0"/>
            <a:t> + un </a:t>
          </a:r>
          <a:r>
            <a:rPr lang="es-ES" sz="2200" i="1" kern="1200" dirty="0" err="1" smtClean="0"/>
            <a:t>stage</a:t>
          </a:r>
          <a:r>
            <a:rPr lang="es-ES" sz="2200" kern="1200" dirty="0" smtClean="0"/>
            <a:t> al final de cada </a:t>
          </a:r>
          <a:r>
            <a:rPr lang="es-ES" sz="2200" kern="1200" dirty="0" err="1" smtClean="0"/>
            <a:t>curs</a:t>
          </a:r>
          <a:endParaRPr lang="ca-ES" sz="2200" kern="1200" dirty="0">
            <a:solidFill>
              <a:schemeClr val="bg1"/>
            </a:solidFill>
          </a:endParaRPr>
        </a:p>
      </dsp:txBody>
      <dsp:txXfrm>
        <a:off x="615242" y="1270484"/>
        <a:ext cx="5293244" cy="987576"/>
      </dsp:txXfrm>
    </dsp:sp>
    <dsp:sp modelId="{8C08B9F2-0E68-4490-975C-BEAFE72679DC}">
      <dsp:nvSpPr>
        <dsp:cNvPr id="0" name=""/>
        <dsp:cNvSpPr/>
      </dsp:nvSpPr>
      <dsp:spPr>
        <a:xfrm>
          <a:off x="1110554" y="2479518"/>
          <a:ext cx="6624736" cy="1049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err="1" smtClean="0"/>
            <a:t>Escola</a:t>
          </a:r>
          <a:r>
            <a:rPr lang="es-ES" sz="2200" kern="1200" dirty="0" smtClean="0"/>
            <a:t> de </a:t>
          </a:r>
          <a:r>
            <a:rPr lang="es-ES" sz="2200" kern="1200" dirty="0" err="1" smtClean="0"/>
            <a:t>Camins</a:t>
          </a:r>
          <a:r>
            <a:rPr lang="es-ES" sz="2200" kern="1200" dirty="0" smtClean="0"/>
            <a:t>: S3 i S4 del </a:t>
          </a:r>
          <a:r>
            <a:rPr lang="es-ES" sz="2200" kern="1200" dirty="0" err="1" smtClean="0"/>
            <a:t>màster</a:t>
          </a:r>
          <a:r>
            <a:rPr lang="es-ES" sz="2200" kern="1200" dirty="0" smtClean="0"/>
            <a:t> en </a:t>
          </a:r>
          <a:r>
            <a:rPr lang="es-ES" sz="2200" kern="1200" dirty="0" err="1" smtClean="0"/>
            <a:t>Enginyeria</a:t>
          </a:r>
          <a:r>
            <a:rPr lang="es-ES" sz="2200" kern="1200" dirty="0" smtClean="0"/>
            <a:t> de </a:t>
          </a:r>
          <a:r>
            <a:rPr lang="es-ES" sz="2200" kern="1200" dirty="0" err="1" smtClean="0"/>
            <a:t>Camins</a:t>
          </a:r>
          <a:r>
            <a:rPr lang="es-ES" sz="2200" kern="1200" dirty="0" smtClean="0"/>
            <a:t>, Canals i </a:t>
          </a:r>
          <a:r>
            <a:rPr lang="es-ES" sz="2200" kern="1200" dirty="0" err="1" smtClean="0"/>
            <a:t>Ports</a:t>
          </a:r>
          <a:endParaRPr lang="ca-ES" sz="2200" kern="1200" dirty="0">
            <a:solidFill>
              <a:schemeClr val="bg1"/>
            </a:solidFill>
          </a:endParaRPr>
        </a:p>
      </dsp:txBody>
      <dsp:txXfrm>
        <a:off x="1141279" y="2510243"/>
        <a:ext cx="5334877" cy="987576"/>
      </dsp:txXfrm>
    </dsp:sp>
    <dsp:sp modelId="{DCD50883-8B47-4F62-BEE6-BFDFCC67D596}">
      <dsp:nvSpPr>
        <dsp:cNvPr id="0" name=""/>
        <dsp:cNvSpPr/>
      </dsp:nvSpPr>
      <dsp:spPr>
        <a:xfrm>
          <a:off x="1665375" y="3719277"/>
          <a:ext cx="6624736" cy="1049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TFG: es </a:t>
          </a:r>
          <a:r>
            <a:rPr lang="es-ES" sz="2200" kern="1200" dirty="0" err="1" smtClean="0"/>
            <a:t>realitzat</a:t>
          </a:r>
          <a:r>
            <a:rPr lang="es-ES" sz="2200" kern="1200" dirty="0" smtClean="0"/>
            <a:t> a </a:t>
          </a:r>
          <a:r>
            <a:rPr lang="es-ES" sz="2200" kern="1200" dirty="0" err="1" smtClean="0"/>
            <a:t>destí</a:t>
          </a:r>
          <a:r>
            <a:rPr lang="es-ES" sz="2200" kern="1200" dirty="0" smtClean="0"/>
            <a:t> + posterior </a:t>
          </a:r>
          <a:r>
            <a:rPr lang="es-ES" sz="2200" kern="1200" dirty="0" err="1" smtClean="0"/>
            <a:t>presentació</a:t>
          </a:r>
          <a:r>
            <a:rPr lang="es-ES" sz="2200" kern="1200" dirty="0" smtClean="0"/>
            <a:t> a </a:t>
          </a:r>
          <a:r>
            <a:rPr lang="es-ES" sz="2200" kern="1200" dirty="0" err="1" smtClean="0"/>
            <a:t>Escola</a:t>
          </a:r>
          <a:r>
            <a:rPr lang="es-ES" sz="2200" kern="1200" dirty="0" smtClean="0"/>
            <a:t> de </a:t>
          </a:r>
          <a:r>
            <a:rPr lang="es-ES" sz="2200" kern="1200" dirty="0" err="1" smtClean="0"/>
            <a:t>Camins</a:t>
          </a:r>
          <a:endParaRPr lang="ca-ES" sz="2200" kern="1200" dirty="0"/>
        </a:p>
      </dsp:txBody>
      <dsp:txXfrm>
        <a:off x="1696100" y="3750002"/>
        <a:ext cx="5326596" cy="987576"/>
      </dsp:txXfrm>
    </dsp:sp>
    <dsp:sp modelId="{2DD3F055-CBB1-4EA4-AB70-1283C1C80FB8}">
      <dsp:nvSpPr>
        <dsp:cNvPr id="0" name=""/>
        <dsp:cNvSpPr/>
      </dsp:nvSpPr>
      <dsp:spPr>
        <a:xfrm>
          <a:off x="5952060" y="803459"/>
          <a:ext cx="681867" cy="68186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3200" kern="1200"/>
        </a:p>
      </dsp:txBody>
      <dsp:txXfrm>
        <a:off x="6105480" y="803459"/>
        <a:ext cx="375027" cy="513105"/>
      </dsp:txXfrm>
    </dsp:sp>
    <dsp:sp modelId="{A300EF8C-5B26-4B84-A5DE-A6DFE84B162C}">
      <dsp:nvSpPr>
        <dsp:cNvPr id="0" name=""/>
        <dsp:cNvSpPr/>
      </dsp:nvSpPr>
      <dsp:spPr>
        <a:xfrm>
          <a:off x="6506881" y="2043218"/>
          <a:ext cx="681867" cy="68186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3200" kern="1200"/>
        </a:p>
      </dsp:txBody>
      <dsp:txXfrm>
        <a:off x="6660301" y="2043218"/>
        <a:ext cx="375027" cy="513105"/>
      </dsp:txXfrm>
    </dsp:sp>
    <dsp:sp modelId="{7BF46258-85AD-462B-8BD0-B2E8902FB877}">
      <dsp:nvSpPr>
        <dsp:cNvPr id="0" name=""/>
        <dsp:cNvSpPr/>
      </dsp:nvSpPr>
      <dsp:spPr>
        <a:xfrm>
          <a:off x="7053422" y="3282977"/>
          <a:ext cx="681867" cy="68186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3200" kern="1200"/>
        </a:p>
      </dsp:txBody>
      <dsp:txXfrm>
        <a:off x="7206842" y="3282977"/>
        <a:ext cx="375027" cy="513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2944486" cy="494763"/>
          </a:xfrm>
          <a:prstGeom prst="rect">
            <a:avLst/>
          </a:prstGeom>
        </p:spPr>
        <p:txBody>
          <a:bodyPr vert="horz" lIns="89558" tIns="44779" rIns="89558" bIns="44779" rtlCol="0"/>
          <a:lstStyle>
            <a:lvl1pPr algn="l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48499" y="7"/>
            <a:ext cx="2944486" cy="494763"/>
          </a:xfrm>
          <a:prstGeom prst="rect">
            <a:avLst/>
          </a:prstGeom>
        </p:spPr>
        <p:txBody>
          <a:bodyPr vert="horz" lIns="89558" tIns="44779" rIns="89558" bIns="44779" rtlCol="0"/>
          <a:lstStyle>
            <a:lvl1pPr algn="r">
              <a:defRPr sz="1100"/>
            </a:lvl1pPr>
          </a:lstStyle>
          <a:p>
            <a:pPr>
              <a:defRPr/>
            </a:pPr>
            <a:fld id="{DEF17529-2FB5-CF46-B2BD-DF2F1A03F497}" type="datetime1">
              <a:rPr lang="es-ES" smtClean="0"/>
              <a:t>27/06/2018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4" y="9409709"/>
            <a:ext cx="2944486" cy="494763"/>
          </a:xfrm>
          <a:prstGeom prst="rect">
            <a:avLst/>
          </a:prstGeom>
        </p:spPr>
        <p:txBody>
          <a:bodyPr vert="horz" lIns="89558" tIns="44779" rIns="89558" bIns="44779" rtlCol="0" anchor="b"/>
          <a:lstStyle>
            <a:lvl1pPr algn="l">
              <a:defRPr sz="1100"/>
            </a:lvl1pPr>
          </a:lstStyle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8499" y="9409709"/>
            <a:ext cx="2944486" cy="494763"/>
          </a:xfrm>
          <a:prstGeom prst="rect">
            <a:avLst/>
          </a:prstGeom>
        </p:spPr>
        <p:txBody>
          <a:bodyPr vert="horz" lIns="89558" tIns="44779" rIns="89558" bIns="44779" rtlCol="0" anchor="b"/>
          <a:lstStyle>
            <a:lvl1pPr algn="r">
              <a:defRPr sz="1100"/>
            </a:lvl1pPr>
          </a:lstStyle>
          <a:p>
            <a:pPr>
              <a:defRPr/>
            </a:pPr>
            <a:fld id="{9D05FC2E-03DD-4BA6-9BBA-993793C27BB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2606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2944486" cy="494763"/>
          </a:xfrm>
          <a:prstGeom prst="rect">
            <a:avLst/>
          </a:prstGeom>
        </p:spPr>
        <p:txBody>
          <a:bodyPr vert="horz" lIns="89558" tIns="44779" rIns="89558" bIns="44779" rtlCol="0"/>
          <a:lstStyle>
            <a:lvl1pPr algn="l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8499" y="7"/>
            <a:ext cx="2944486" cy="494763"/>
          </a:xfrm>
          <a:prstGeom prst="rect">
            <a:avLst/>
          </a:prstGeom>
        </p:spPr>
        <p:txBody>
          <a:bodyPr vert="horz" lIns="89558" tIns="44779" rIns="89558" bIns="44779" rtlCol="0"/>
          <a:lstStyle>
            <a:lvl1pPr algn="r">
              <a:defRPr sz="1100"/>
            </a:lvl1pPr>
          </a:lstStyle>
          <a:p>
            <a:pPr>
              <a:defRPr/>
            </a:pPr>
            <a:fld id="{23253CC0-68D2-8F42-825F-3BAAE09E5605}" type="datetime1">
              <a:rPr lang="es-ES" smtClean="0"/>
              <a:t>27/06/2018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58" tIns="44779" rIns="89558" bIns="44779" rtlCol="0" anchor="ctr"/>
          <a:lstStyle/>
          <a:p>
            <a:pPr lvl="0"/>
            <a:endParaRPr lang="es-E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4" y="9409709"/>
            <a:ext cx="2944486" cy="494763"/>
          </a:xfrm>
          <a:prstGeom prst="rect">
            <a:avLst/>
          </a:prstGeom>
        </p:spPr>
        <p:txBody>
          <a:bodyPr vert="horz" lIns="89558" tIns="44779" rIns="89558" bIns="44779" rtlCol="0" anchor="b"/>
          <a:lstStyle>
            <a:lvl1pPr algn="l">
              <a:defRPr sz="1100"/>
            </a:lvl1pPr>
          </a:lstStyle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499" y="9409709"/>
            <a:ext cx="2944486" cy="494763"/>
          </a:xfrm>
          <a:prstGeom prst="rect">
            <a:avLst/>
          </a:prstGeom>
        </p:spPr>
        <p:txBody>
          <a:bodyPr vert="horz" lIns="89558" tIns="44779" rIns="89558" bIns="44779" rtlCol="0" anchor="b"/>
          <a:lstStyle>
            <a:lvl1pPr algn="r">
              <a:defRPr sz="1100"/>
            </a:lvl1pPr>
          </a:lstStyle>
          <a:p>
            <a:pPr>
              <a:defRPr/>
            </a:pPr>
            <a:fld id="{927E7049-7D9D-47F6-874A-A5CDD2353A8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7 Marcador de notas"/>
          <p:cNvSpPr>
            <a:spLocks noGrp="1"/>
          </p:cNvSpPr>
          <p:nvPr>
            <p:ph type="body" sz="quarter" idx="3"/>
          </p:nvPr>
        </p:nvSpPr>
        <p:spPr>
          <a:xfrm>
            <a:off x="679019" y="4705467"/>
            <a:ext cx="5436469" cy="4457932"/>
          </a:xfrm>
          <a:prstGeom prst="rect">
            <a:avLst/>
          </a:prstGeom>
        </p:spPr>
        <p:txBody>
          <a:bodyPr vert="horz" lIns="91586" tIns="45792" rIns="91586" bIns="4579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502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79149" y="4704854"/>
            <a:ext cx="5436207" cy="44574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smtClean="0"/>
              <a:t> Internacional - CAMINS Barcelona TECH - 15 de gener de 2013 -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817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 dirty="0" err="1" smtClean="0"/>
              <a:t>Assignatures</a:t>
            </a:r>
            <a:r>
              <a:rPr lang="es-ES" i="1" dirty="0" smtClean="0"/>
              <a:t> 4t: </a:t>
            </a:r>
            <a:r>
              <a:rPr lang="es-ES" b="1" i="1" dirty="0" err="1" smtClean="0"/>
              <a:t>Enginyeria</a:t>
            </a:r>
            <a:r>
              <a:rPr lang="es-ES" b="1" i="1" dirty="0" smtClean="0"/>
              <a:t> </a:t>
            </a:r>
            <a:r>
              <a:rPr lang="es-ES" b="1" i="1" dirty="0" err="1" smtClean="0"/>
              <a:t>Geotècnica</a:t>
            </a:r>
            <a:r>
              <a:rPr lang="es-ES" b="1" dirty="0" smtClean="0"/>
              <a:t> </a:t>
            </a:r>
            <a:r>
              <a:rPr lang="es-ES" dirty="0" smtClean="0"/>
              <a:t>i </a:t>
            </a:r>
            <a:r>
              <a:rPr lang="es-ES" b="1" i="1" dirty="0" err="1" smtClean="0"/>
              <a:t>Enginyeria</a:t>
            </a:r>
            <a:r>
              <a:rPr lang="es-ES" b="1" i="1" dirty="0" smtClean="0"/>
              <a:t> </a:t>
            </a:r>
            <a:r>
              <a:rPr lang="es-ES" b="1" i="1" dirty="0" err="1" smtClean="0"/>
              <a:t>Geològica</a:t>
            </a:r>
            <a:endParaRPr lang="es-ES" b="1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922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472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 dirty="0" err="1" smtClean="0"/>
              <a:t>Assignatures</a:t>
            </a:r>
            <a:r>
              <a:rPr lang="es-ES" i="1" dirty="0" smtClean="0"/>
              <a:t> 4t: </a:t>
            </a:r>
            <a:r>
              <a:rPr lang="pt-BR" b="1" i="1" dirty="0" err="1" smtClean="0"/>
              <a:t>Estructures</a:t>
            </a:r>
            <a:r>
              <a:rPr lang="pt-BR" b="1" i="1" dirty="0" smtClean="0"/>
              <a:t> de </a:t>
            </a:r>
            <a:r>
              <a:rPr lang="pt-BR" b="1" i="1" dirty="0" err="1" smtClean="0"/>
              <a:t>formigó</a:t>
            </a:r>
            <a:r>
              <a:rPr lang="pt-BR" b="1" dirty="0" smtClean="0"/>
              <a:t> </a:t>
            </a:r>
            <a:r>
              <a:rPr lang="pt-BR" dirty="0" smtClean="0"/>
              <a:t>i </a:t>
            </a:r>
            <a:r>
              <a:rPr lang="pt-BR" b="1" i="1" dirty="0" err="1" smtClean="0"/>
              <a:t>Enginyeria</a:t>
            </a:r>
            <a:r>
              <a:rPr lang="pt-BR" b="1" i="1" dirty="0" smtClean="0"/>
              <a:t> Marítima i </a:t>
            </a:r>
            <a:r>
              <a:rPr lang="pt-BR" b="1" i="1" dirty="0" err="1" smtClean="0"/>
              <a:t>Portuària</a:t>
            </a:r>
            <a:endParaRPr lang="es-ES" b="1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843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385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 dirty="0" err="1" smtClean="0"/>
              <a:t>Assignatura</a:t>
            </a:r>
            <a:r>
              <a:rPr lang="es-ES" i="1" dirty="0" smtClean="0"/>
              <a:t> 4t: </a:t>
            </a:r>
            <a:r>
              <a:rPr lang="es-ES" b="1" i="1" dirty="0" err="1" smtClean="0"/>
              <a:t>Construcció</a:t>
            </a:r>
            <a:r>
              <a:rPr lang="es-ES" b="1" i="1" dirty="0" smtClean="0"/>
              <a:t> </a:t>
            </a:r>
            <a:r>
              <a:rPr lang="es-ES" b="1" i="1" dirty="0" err="1" smtClean="0"/>
              <a:t>d’Obres</a:t>
            </a:r>
            <a:r>
              <a:rPr lang="es-ES" b="1" i="1" dirty="0" smtClean="0"/>
              <a:t> </a:t>
            </a:r>
            <a:r>
              <a:rPr lang="es-ES" b="1" i="1" dirty="0" err="1" smtClean="0"/>
              <a:t>Marítime</a:t>
            </a:r>
            <a:r>
              <a:rPr lang="es-ES" b="1" dirty="0" err="1" smtClean="0"/>
              <a:t>s</a:t>
            </a:r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829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50294" y="4539194"/>
            <a:ext cx="5205241" cy="430052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442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19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282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- 15 de </a:t>
            </a:r>
            <a:r>
              <a:rPr lang="es-ES" dirty="0" err="1" smtClean="0"/>
              <a:t>gener</a:t>
            </a:r>
            <a:r>
              <a:rPr lang="es-ES" dirty="0" smtClean="0"/>
              <a:t> de 2013 - </a:t>
            </a:r>
            <a:endParaRPr lang="es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290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- 15 de </a:t>
            </a:r>
            <a:r>
              <a:rPr lang="es-ES" dirty="0" err="1" smtClean="0"/>
              <a:t>gener</a:t>
            </a:r>
            <a:r>
              <a:rPr lang="es-ES" dirty="0" smtClean="0"/>
              <a:t> de 2013 - </a:t>
            </a:r>
            <a:endParaRPr lang="es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98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573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104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i="1" dirty="0" err="1" smtClean="0"/>
              <a:t>Assignatures</a:t>
            </a:r>
            <a:r>
              <a:rPr lang="pt-BR" i="1" dirty="0" smtClean="0"/>
              <a:t> 4t: </a:t>
            </a:r>
            <a:r>
              <a:rPr lang="pt-BR" b="1" i="1" dirty="0" smtClean="0"/>
              <a:t>Obres </a:t>
            </a:r>
            <a:r>
              <a:rPr lang="pt-BR" b="1" i="1" dirty="0" err="1" smtClean="0"/>
              <a:t>Hidràuliques</a:t>
            </a:r>
            <a:r>
              <a:rPr lang="pt-BR" b="1" dirty="0" smtClean="0"/>
              <a:t> </a:t>
            </a:r>
            <a:r>
              <a:rPr lang="pt-BR" dirty="0" smtClean="0"/>
              <a:t>i </a:t>
            </a:r>
            <a:r>
              <a:rPr lang="pt-BR" b="1" i="1" dirty="0" smtClean="0"/>
              <a:t>Hidrologia Superficial i </a:t>
            </a:r>
            <a:r>
              <a:rPr lang="pt-BR" b="1" i="1" dirty="0" err="1" smtClean="0"/>
              <a:t>Subterrània</a:t>
            </a:r>
            <a:r>
              <a:rPr lang="pt-BR" b="1" i="1" dirty="0" smtClean="0"/>
              <a:t> </a:t>
            </a:r>
            <a:endParaRPr lang="es-ES" b="1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706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Programes d'Intercanvi Internacional - CAMINS Barcelona TECH - 15 de gener de 2013 - </a:t>
            </a: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5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es-ES" sz="3200" b="1">
              <a:solidFill>
                <a:srgbClr val="993366"/>
              </a:solidFill>
            </a:endParaRPr>
          </a:p>
        </p:txBody>
      </p:sp>
      <p:sp>
        <p:nvSpPr>
          <p:cNvPr id="8" name="Títol 1"/>
          <p:cNvSpPr>
            <a:spLocks noGrp="1"/>
          </p:cNvSpPr>
          <p:nvPr>
            <p:ph type="title" hasCustomPrompt="1"/>
          </p:nvPr>
        </p:nvSpPr>
        <p:spPr>
          <a:xfrm>
            <a:off x="323528" y="2276872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algn="r">
              <a:defRPr lang="es-ES" sz="3600" b="1" kern="1200" dirty="0">
                <a:solidFill>
                  <a:srgbClr val="9E1B3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</a:t>
            </a:r>
            <a:r>
              <a:rPr lang="es-ES" dirty="0" err="1" smtClean="0"/>
              <a:t>presentació</a:t>
            </a:r>
            <a:endParaRPr lang="es-ES" dirty="0"/>
          </a:p>
        </p:txBody>
      </p:sp>
      <p:pic>
        <p:nvPicPr>
          <p:cNvPr id="6" name="5 Imagen" descr="logo_escola_pantone_201_C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576" y="404664"/>
            <a:ext cx="4427984" cy="766939"/>
          </a:xfrm>
          <a:prstGeom prst="rect">
            <a:avLst/>
          </a:prstGeom>
        </p:spPr>
      </p:pic>
      <p:sp>
        <p:nvSpPr>
          <p:cNvPr id="10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6804248" y="2996952"/>
            <a:ext cx="1776068" cy="360040"/>
          </a:xfrm>
        </p:spPr>
        <p:txBody>
          <a:bodyPr anchor="ctr"/>
          <a:lstStyle>
            <a:lvl1pPr algn="r">
              <a:spcBef>
                <a:spcPts val="0"/>
              </a:spcBef>
              <a:buSzPct val="119000"/>
              <a:buFontTx/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smtClean="0"/>
              <a:t>Data</a:t>
            </a:r>
          </a:p>
        </p:txBody>
      </p:sp>
      <p:pic>
        <p:nvPicPr>
          <p:cNvPr id="11" name="10 Imagen" descr="Logo"/>
          <p:cNvPicPr/>
          <p:nvPr userDrawn="1"/>
        </p:nvPicPr>
        <p:blipFill>
          <a:blip r:embed="rId3" cstate="print"/>
          <a:srcRect l="48383" b="20422"/>
          <a:stretch>
            <a:fillRect/>
          </a:stretch>
        </p:blipFill>
        <p:spPr bwMode="auto">
          <a:xfrm>
            <a:off x="5508104" y="332656"/>
            <a:ext cx="307280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BÀS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65933" y="836712"/>
            <a:ext cx="7176062" cy="5544616"/>
          </a:xfrm>
        </p:spPr>
        <p:txBody>
          <a:bodyPr/>
          <a:lstStyle>
            <a:lvl1pPr marL="457200" indent="-457200">
              <a:buSzPct val="119000"/>
              <a:buFont typeface="+mj-lt"/>
              <a:buAutoNum type="arabicPeriod"/>
              <a:defRPr/>
            </a:lvl1pPr>
            <a:lvl2pPr>
              <a:buClr>
                <a:srgbClr val="9E1B34"/>
              </a:buClr>
              <a:defRPr/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10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3203848" y="116632"/>
            <a:ext cx="4728396" cy="576064"/>
          </a:xfrm>
        </p:spPr>
        <p:txBody>
          <a:bodyPr anchor="ctr"/>
          <a:lstStyle>
            <a:lvl1pPr algn="ctr">
              <a:spcBef>
                <a:spcPts val="0"/>
              </a:spcBef>
              <a:buSzPct val="119000"/>
              <a:buFontTx/>
              <a:buNone/>
              <a:defRPr sz="2400" b="1"/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diapositiva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BÀS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65933" y="980728"/>
            <a:ext cx="7176062" cy="5400600"/>
          </a:xfrm>
        </p:spPr>
        <p:txBody>
          <a:bodyPr/>
          <a:lstStyle>
            <a:lvl1pPr>
              <a:buSzPct val="119000"/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E1B3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7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3203848" y="116632"/>
            <a:ext cx="4728396" cy="576064"/>
          </a:xfrm>
        </p:spPr>
        <p:txBody>
          <a:bodyPr anchor="ctr"/>
          <a:lstStyle>
            <a:lvl1pPr algn="ctr">
              <a:spcBef>
                <a:spcPts val="0"/>
              </a:spcBef>
              <a:buSzPct val="119000"/>
              <a:buFontTx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diapositiva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BÀSICA NUMÈR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65933" y="836712"/>
            <a:ext cx="7176062" cy="5544616"/>
          </a:xfrm>
        </p:spPr>
        <p:txBody>
          <a:bodyPr/>
          <a:lstStyle>
            <a:lvl1pPr marL="457200" indent="-457200">
              <a:buSzPct val="119000"/>
              <a:buFont typeface="+mj-lt"/>
              <a:buAutoNum type="arabicPeriod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9E1B34"/>
              </a:buClr>
              <a:buFont typeface="+mj-lt"/>
              <a:buAutoNum type="arabicPeriod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10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3203848" y="116632"/>
            <a:ext cx="4728396" cy="576064"/>
          </a:xfrm>
        </p:spPr>
        <p:txBody>
          <a:bodyPr anchor="ctr"/>
          <a:lstStyle>
            <a:lvl1pPr algn="ctr">
              <a:spcBef>
                <a:spcPts val="0"/>
              </a:spcBef>
              <a:buSzPct val="119000"/>
              <a:buFontTx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diapositiva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àgina eleme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57224" y="1142984"/>
            <a:ext cx="77724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0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3203848" y="116632"/>
            <a:ext cx="4728396" cy="576064"/>
          </a:xfrm>
        </p:spPr>
        <p:txBody>
          <a:bodyPr anchor="ctr"/>
          <a:lstStyle>
            <a:lvl1pPr algn="ctr">
              <a:spcBef>
                <a:spcPts val="0"/>
              </a:spcBef>
              <a:buSzPct val="119000"/>
              <a:buFontTx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diapositiva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97358" y="1071547"/>
            <a:ext cx="3357563" cy="502127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E1B34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741863" y="1071547"/>
            <a:ext cx="3359150" cy="502127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E1B34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8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3203848" y="116632"/>
            <a:ext cx="4728396" cy="576064"/>
          </a:xfrm>
        </p:spPr>
        <p:txBody>
          <a:bodyPr anchor="ctr"/>
          <a:lstStyle>
            <a:lvl1pPr algn="ctr">
              <a:spcBef>
                <a:spcPts val="0"/>
              </a:spcBef>
              <a:buSzPct val="119000"/>
              <a:buFontTx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diapositiva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99592" y="908720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E1B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99592" y="1762795"/>
            <a:ext cx="3402307" cy="4546525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E1B34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9E1B34"/>
              </a:buCl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12" name="Contenidor de text 2"/>
          <p:cNvSpPr>
            <a:spLocks noGrp="1"/>
          </p:cNvSpPr>
          <p:nvPr>
            <p:ph type="body" idx="13"/>
          </p:nvPr>
        </p:nvSpPr>
        <p:spPr>
          <a:xfrm>
            <a:off x="4730527" y="908720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9E1B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3" name="Contenidor de contingut 3"/>
          <p:cNvSpPr>
            <a:spLocks noGrp="1"/>
          </p:cNvSpPr>
          <p:nvPr>
            <p:ph sz="half" idx="14"/>
          </p:nvPr>
        </p:nvSpPr>
        <p:spPr>
          <a:xfrm>
            <a:off x="4730527" y="1762795"/>
            <a:ext cx="3402307" cy="4546525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E1B34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9E1B34"/>
              </a:buCl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15" name="Contenidor de contingut 2"/>
          <p:cNvSpPr>
            <a:spLocks noGrp="1"/>
          </p:cNvSpPr>
          <p:nvPr>
            <p:ph idx="15" hasCustomPrompt="1"/>
          </p:nvPr>
        </p:nvSpPr>
        <p:spPr>
          <a:xfrm>
            <a:off x="3203848" y="116632"/>
            <a:ext cx="4728396" cy="576064"/>
          </a:xfrm>
        </p:spPr>
        <p:txBody>
          <a:bodyPr anchor="ctr"/>
          <a:lstStyle>
            <a:lvl1pPr algn="ctr">
              <a:spcBef>
                <a:spcPts val="0"/>
              </a:spcBef>
              <a:buSzPct val="119000"/>
              <a:buFontTx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diapositiva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73668" y="108000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1800" b="1">
                <a:solidFill>
                  <a:srgbClr val="9E1B34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214810" y="1080000"/>
            <a:ext cx="3857652" cy="4929222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E1B34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73668" y="2305035"/>
            <a:ext cx="3008313" cy="376717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10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3203848" y="116632"/>
            <a:ext cx="4728396" cy="576064"/>
          </a:xfrm>
        </p:spPr>
        <p:txBody>
          <a:bodyPr anchor="ctr"/>
          <a:lstStyle>
            <a:lvl1pPr algn="ctr">
              <a:spcBef>
                <a:spcPts val="0"/>
              </a:spcBef>
              <a:buSzPct val="119000"/>
              <a:buFontTx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diapositiva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9E1B34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513153"/>
          </a:xfrm>
        </p:spPr>
        <p:txBody>
          <a:bodyPr/>
          <a:lstStyle>
            <a:lvl1pPr marL="0" indent="0">
              <a:buNone/>
              <a:defRPr sz="3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3203848" y="116632"/>
            <a:ext cx="4728396" cy="576064"/>
          </a:xfrm>
        </p:spPr>
        <p:txBody>
          <a:bodyPr anchor="ctr"/>
          <a:lstStyle>
            <a:lvl1pPr algn="ctr">
              <a:spcBef>
                <a:spcPts val="0"/>
              </a:spcBef>
              <a:buSzPct val="119000"/>
              <a:buFontTx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err="1" smtClean="0"/>
              <a:t>Títol</a:t>
            </a:r>
            <a:r>
              <a:rPr lang="es-ES" dirty="0" smtClean="0"/>
              <a:t> de la diapositiva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horitzonta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000100" y="1214422"/>
            <a:ext cx="7072338" cy="487839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E1B3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9E1B34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9E1B3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  <a:prstGeom prst="rect">
            <a:avLst/>
          </a:prstGeom>
          <a:ln/>
        </p:spPr>
        <p:txBody>
          <a:bodyPr/>
          <a:lstStyle>
            <a:lvl1pPr algn="r"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336" y="6525344"/>
            <a:ext cx="432048" cy="237937"/>
          </a:xfrm>
          <a:prstGeom prst="rect">
            <a:avLst/>
          </a:prstGeom>
          <a:ln/>
        </p:spPr>
        <p:txBody>
          <a:bodyPr/>
          <a:lstStyle>
            <a:lvl1pPr>
              <a:defRPr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908720"/>
            <a:ext cx="71755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1"/>
            <a:endParaRPr lang="es-ES" dirty="0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00125" y="0"/>
            <a:ext cx="7175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s-ES" sz="2400" b="1" kern="0" dirty="0">
              <a:latin typeface="+mj-lt"/>
              <a:ea typeface="+mj-ea"/>
              <a:cs typeface="+mj-cs"/>
            </a:endParaRPr>
          </a:p>
        </p:txBody>
      </p:sp>
      <p:cxnSp>
        <p:nvCxnSpPr>
          <p:cNvPr id="12" name="11 Conector recto"/>
          <p:cNvCxnSpPr/>
          <p:nvPr userDrawn="1"/>
        </p:nvCxnSpPr>
        <p:spPr bwMode="auto">
          <a:xfrm>
            <a:off x="899592" y="764704"/>
            <a:ext cx="7072313" cy="1587"/>
          </a:xfrm>
          <a:prstGeom prst="line">
            <a:avLst/>
          </a:prstGeom>
          <a:ln>
            <a:solidFill>
              <a:srgbClr val="9E1B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10 Imagen" descr="logo_escola_pantone_201_C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99592" y="188640"/>
            <a:ext cx="2078721" cy="360040"/>
          </a:xfrm>
          <a:prstGeom prst="rect">
            <a:avLst/>
          </a:prstGeom>
        </p:spPr>
      </p:pic>
      <p:cxnSp>
        <p:nvCxnSpPr>
          <p:cNvPr id="9" name="8 Conector recto"/>
          <p:cNvCxnSpPr/>
          <p:nvPr userDrawn="1"/>
        </p:nvCxnSpPr>
        <p:spPr bwMode="auto">
          <a:xfrm>
            <a:off x="899592" y="6453336"/>
            <a:ext cx="7072313" cy="1587"/>
          </a:xfrm>
          <a:prstGeom prst="line">
            <a:avLst/>
          </a:prstGeom>
          <a:ln>
            <a:solidFill>
              <a:srgbClr val="9E1B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99592" y="6525343"/>
            <a:ext cx="7704856" cy="196131"/>
          </a:xfrm>
          <a:prstGeom prst="rect">
            <a:avLst/>
          </a:prstGeom>
          <a:ln/>
        </p:spPr>
        <p:txBody>
          <a:bodyPr/>
          <a:lstStyle>
            <a:lvl1pPr>
              <a:defRPr sz="1000"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r>
              <a:rPr lang="es-ES" dirty="0" smtClean="0"/>
              <a:t>Programes </a:t>
            </a:r>
            <a:r>
              <a:rPr lang="es-ES" dirty="0" err="1" smtClean="0"/>
              <a:t>d'Intercanvi</a:t>
            </a:r>
            <a:r>
              <a:rPr lang="es-ES" dirty="0" smtClean="0"/>
              <a:t> Internacional - CAMINS Barcelona TECH – 8 i 9 de </a:t>
            </a:r>
            <a:r>
              <a:rPr lang="es-ES" dirty="0" err="1" smtClean="0"/>
              <a:t>febrer</a:t>
            </a:r>
            <a:r>
              <a:rPr lang="es-ES" dirty="0" smtClean="0"/>
              <a:t> de 2017</a:t>
            </a:r>
            <a:endParaRPr lang="es-E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04448" y="6525343"/>
            <a:ext cx="432048" cy="216025"/>
          </a:xfrm>
          <a:prstGeom prst="rect">
            <a:avLst/>
          </a:prstGeom>
          <a:ln/>
        </p:spPr>
        <p:txBody>
          <a:bodyPr/>
          <a:lstStyle>
            <a:lvl1pPr>
              <a:defRPr sz="1000" b="1">
                <a:solidFill>
                  <a:srgbClr val="9E1B34"/>
                </a:solidFill>
              </a:defRPr>
            </a:lvl1pPr>
          </a:lstStyle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8" r:id="rId3"/>
    <p:sldLayoutId id="2147483743" r:id="rId4"/>
    <p:sldLayoutId id="2147483740" r:id="rId5"/>
    <p:sldLayoutId id="2147483744" r:id="rId6"/>
    <p:sldLayoutId id="2147483745" r:id="rId7"/>
    <p:sldLayoutId id="2147483746" r:id="rId8"/>
    <p:sldLayoutId id="2147483747" r:id="rId9"/>
    <p:sldLayoutId id="2147483749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Courier New" pitchFamily="49" charset="0"/>
        <a:buChar char="o"/>
        <a:defRPr sz="1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084655"/>
            <a:ext cx="8280920" cy="1200329"/>
          </a:xfrm>
        </p:spPr>
        <p:txBody>
          <a:bodyPr/>
          <a:lstStyle/>
          <a:p>
            <a:pPr algn="ctr"/>
            <a:r>
              <a:rPr lang="ca-ES" dirty="0"/>
              <a:t>Mobilitat Internacional</a:t>
            </a:r>
            <a:br>
              <a:rPr lang="ca-ES" dirty="0"/>
            </a:br>
            <a:r>
              <a:rPr lang="ca-ES" dirty="0"/>
              <a:t>Dobles diploma França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3"/>
          </p:nvPr>
        </p:nvSpPr>
        <p:spPr>
          <a:xfrm>
            <a:off x="2483768" y="4005064"/>
            <a:ext cx="4032448" cy="1368152"/>
          </a:xfrm>
        </p:spPr>
        <p:txBody>
          <a:bodyPr/>
          <a:lstStyle/>
          <a:p>
            <a:pPr algn="ctr"/>
            <a:r>
              <a:rPr lang="ca-ES" dirty="0" smtClean="0"/>
              <a:t>ESCOLA DE CAMINS</a:t>
            </a:r>
          </a:p>
          <a:p>
            <a:pPr algn="ctr"/>
            <a:r>
              <a:rPr lang="ca-ES" dirty="0" smtClean="0"/>
              <a:t>UPC B</a:t>
            </a:r>
            <a:r>
              <a:rPr lang="ca-ES" sz="1400" dirty="0" smtClean="0"/>
              <a:t>ARCELONA</a:t>
            </a:r>
            <a:r>
              <a:rPr lang="ca-ES" dirty="0" smtClean="0"/>
              <a:t>TECH</a:t>
            </a:r>
          </a:p>
          <a:p>
            <a:pPr algn="ctr"/>
            <a:endParaRPr lang="ca-ES" dirty="0" smtClean="0"/>
          </a:p>
          <a:p>
            <a:pPr algn="ctr"/>
            <a:r>
              <a:rPr lang="ca-ES" dirty="0" smtClean="0"/>
              <a:t>C</a:t>
            </a:r>
            <a:r>
              <a:rPr lang="ca-ES" sz="1400" dirty="0" smtClean="0"/>
              <a:t>ONVOCATÒRIA</a:t>
            </a:r>
            <a:r>
              <a:rPr lang="ca-ES" dirty="0" smtClean="0"/>
              <a:t> 2019-20</a:t>
            </a:r>
          </a:p>
          <a:p>
            <a:pPr algn="ctr"/>
            <a:r>
              <a:rPr lang="ca-ES" dirty="0" smtClean="0"/>
              <a:t>Dimecres 27 de juny de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5400600"/>
          </a:xfrm>
        </p:spPr>
        <p:txBody>
          <a:bodyPr/>
          <a:lstStyle/>
          <a:p>
            <a:pPr marL="720000" lvl="1" indent="-457200">
              <a:spcBef>
                <a:spcPts val="200"/>
              </a:spcBef>
              <a:spcAft>
                <a:spcPts val="1200"/>
              </a:spcAft>
              <a:buNone/>
            </a:pPr>
            <a:r>
              <a:rPr lang="ca-ES" sz="2100" b="1" dirty="0" err="1" smtClean="0">
                <a:solidFill>
                  <a:srgbClr val="9E1B34"/>
                </a:solidFill>
              </a:rPr>
              <a:t>École</a:t>
            </a:r>
            <a:r>
              <a:rPr lang="ca-ES" sz="2100" b="1" dirty="0" smtClean="0">
                <a:solidFill>
                  <a:srgbClr val="9E1B34"/>
                </a:solidFill>
              </a:rPr>
              <a:t> </a:t>
            </a:r>
            <a:r>
              <a:rPr lang="ca-ES" sz="2100" b="1" dirty="0" err="1" smtClean="0">
                <a:solidFill>
                  <a:srgbClr val="9E1B34"/>
                </a:solidFill>
              </a:rPr>
              <a:t>CentraleSupélec</a:t>
            </a:r>
            <a:r>
              <a:rPr lang="ca-ES" sz="2100" b="1" dirty="0" smtClean="0">
                <a:solidFill>
                  <a:srgbClr val="9E1B34"/>
                </a:solidFill>
              </a:rPr>
              <a:t> 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None/>
            </a:pPr>
            <a:endParaRPr lang="ca-ES" sz="2100" b="1" dirty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 smtClean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dirty="0" smtClean="0">
              <a:solidFill>
                <a:srgbClr val="B9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/>
              <a:t>Dobles</a:t>
            </a:r>
            <a:r>
              <a:rPr lang="en-US" dirty="0"/>
              <a:t> </a:t>
            </a:r>
            <a:r>
              <a:rPr lang="en-US" dirty="0" err="1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959871107"/>
              </p:ext>
            </p:extLst>
          </p:nvPr>
        </p:nvGraphicFramePr>
        <p:xfrm>
          <a:off x="467544" y="1469008"/>
          <a:ext cx="828092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542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5400600"/>
          </a:xfrm>
        </p:spPr>
        <p:txBody>
          <a:bodyPr/>
          <a:lstStyle/>
          <a:p>
            <a:pPr marL="612000" lvl="1" indent="-457200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200" b="1" dirty="0">
                <a:solidFill>
                  <a:srgbClr val="9E1A34"/>
                </a:solidFill>
              </a:rPr>
              <a:t>École des Ingénieurs de la Ville de Paris (EIVP)</a:t>
            </a:r>
          </a:p>
          <a:p>
            <a:pPr marL="180000" lvl="1" indent="0" algn="just">
              <a:spcBef>
                <a:spcPts val="200"/>
              </a:spcBef>
              <a:spcAft>
                <a:spcPts val="600"/>
              </a:spcAft>
              <a:buNone/>
            </a:pPr>
            <a:r>
              <a:rPr lang="ca-ES" sz="2000" dirty="0" smtClean="0"/>
              <a:t>Triple </a:t>
            </a:r>
            <a:r>
              <a:rPr lang="ca-ES" sz="2000" dirty="0"/>
              <a:t>titulació adreçada a estudiants que tinguin aprovat el tercer curs del </a:t>
            </a:r>
            <a:r>
              <a:rPr lang="ca-ES" sz="2000" b="1" dirty="0"/>
              <a:t>Grau en Enginyeria </a:t>
            </a:r>
            <a:r>
              <a:rPr lang="ca-ES" sz="2000" b="1" dirty="0" smtClean="0"/>
              <a:t>Civil:</a:t>
            </a:r>
          </a:p>
          <a:p>
            <a:pPr marL="465750" lvl="1" algn="r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b="1" dirty="0" smtClean="0">
                <a:solidFill>
                  <a:srgbClr val="9E1B34"/>
                </a:solidFill>
              </a:rPr>
              <a:t>Grau </a:t>
            </a:r>
            <a:r>
              <a:rPr lang="es-ES" sz="1800" b="1" dirty="0">
                <a:solidFill>
                  <a:srgbClr val="9E1B34"/>
                </a:solidFill>
              </a:rPr>
              <a:t>en </a:t>
            </a:r>
            <a:r>
              <a:rPr lang="es-ES" sz="1800" b="1" dirty="0" err="1">
                <a:solidFill>
                  <a:srgbClr val="9E1B34"/>
                </a:solidFill>
              </a:rPr>
              <a:t>Enginyeria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smtClean="0">
                <a:solidFill>
                  <a:srgbClr val="9E1B34"/>
                </a:solidFill>
              </a:rPr>
              <a:t>Civil</a:t>
            </a:r>
          </a:p>
          <a:p>
            <a:pPr marL="465750" lvl="1" algn="r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b="1" dirty="0" err="1">
                <a:solidFill>
                  <a:srgbClr val="9E1B34"/>
                </a:solidFill>
              </a:rPr>
              <a:t>Diplôme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err="1">
                <a:solidFill>
                  <a:srgbClr val="9E1B34"/>
                </a:solidFill>
              </a:rPr>
              <a:t>d’Ingénieur</a:t>
            </a:r>
            <a:r>
              <a:rPr lang="es-ES" sz="1800" b="1" dirty="0">
                <a:solidFill>
                  <a:srgbClr val="9E1B34"/>
                </a:solidFill>
              </a:rPr>
              <a:t> per </a:t>
            </a:r>
            <a:r>
              <a:rPr lang="es-ES" sz="1800" b="1" dirty="0" err="1">
                <a:solidFill>
                  <a:srgbClr val="9E1B34"/>
                </a:solidFill>
              </a:rPr>
              <a:t>l’École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err="1" smtClean="0">
                <a:solidFill>
                  <a:srgbClr val="9E1B34"/>
                </a:solidFill>
              </a:rPr>
              <a:t>CentraleSupélec</a:t>
            </a:r>
            <a:endParaRPr lang="ca-ES" sz="1800" b="1" dirty="0">
              <a:solidFill>
                <a:srgbClr val="9E1B34"/>
              </a:solidFill>
            </a:endParaRPr>
          </a:p>
          <a:p>
            <a:pPr marL="465750" lvl="1" algn="r">
              <a:spcBef>
                <a:spcPts val="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1800" b="1" dirty="0" err="1" smtClean="0">
                <a:solidFill>
                  <a:srgbClr val="9E1B34"/>
                </a:solidFill>
              </a:rPr>
              <a:t>Màster</a:t>
            </a:r>
            <a:r>
              <a:rPr lang="es-ES" sz="1800" b="1" dirty="0" smtClean="0">
                <a:solidFill>
                  <a:srgbClr val="9E1B34"/>
                </a:solidFill>
              </a:rPr>
              <a:t> </a:t>
            </a:r>
            <a:r>
              <a:rPr lang="es-ES" sz="1800" b="1" dirty="0">
                <a:solidFill>
                  <a:srgbClr val="9E1B34"/>
                </a:solidFill>
              </a:rPr>
              <a:t>en ECCP per la </a:t>
            </a:r>
            <a:r>
              <a:rPr lang="es-ES" sz="1800" b="1" dirty="0" smtClean="0">
                <a:solidFill>
                  <a:srgbClr val="9E1B34"/>
                </a:solidFill>
              </a:rPr>
              <a:t>UPC</a:t>
            </a:r>
            <a:endParaRPr lang="es-ES" sz="1800" b="1" dirty="0"/>
          </a:p>
          <a:p>
            <a:pPr marL="720000" lvl="1" indent="-457200">
              <a:spcBef>
                <a:spcPts val="200"/>
              </a:spcBef>
              <a:spcAft>
                <a:spcPts val="1200"/>
              </a:spcAft>
              <a:buNone/>
            </a:pPr>
            <a:r>
              <a:rPr lang="ca-ES" sz="2100" b="1" dirty="0" smtClean="0">
                <a:solidFill>
                  <a:srgbClr val="9E1B34"/>
                </a:solidFill>
              </a:rPr>
              <a:t> </a:t>
            </a:r>
          </a:p>
          <a:p>
            <a:pPr marL="7200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 smtClean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dirty="0" smtClean="0">
              <a:solidFill>
                <a:srgbClr val="B9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/>
              <a:t>Dobles</a:t>
            </a:r>
            <a:r>
              <a:rPr lang="en-US" dirty="0"/>
              <a:t> </a:t>
            </a:r>
            <a:r>
              <a:rPr lang="en-US" dirty="0" err="1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08" y="3429000"/>
            <a:ext cx="4355556" cy="2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5400600"/>
          </a:xfrm>
        </p:spPr>
        <p:txBody>
          <a:bodyPr/>
          <a:lstStyle/>
          <a:p>
            <a:pPr marL="612000" lvl="1" indent="-457200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000" b="1" dirty="0">
                <a:solidFill>
                  <a:srgbClr val="9E1A34"/>
                </a:solidFill>
              </a:rPr>
              <a:t>École des Ingénieurs de la Ville de Paris (EIVP)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None/>
            </a:pPr>
            <a:endParaRPr lang="ca-ES" sz="2100" b="1" dirty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 smtClean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dirty="0" smtClean="0">
              <a:solidFill>
                <a:srgbClr val="B9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/>
              <a:t>Dobles</a:t>
            </a:r>
            <a:r>
              <a:rPr lang="en-US" dirty="0"/>
              <a:t> </a:t>
            </a:r>
            <a:r>
              <a:rPr lang="en-US" dirty="0" err="1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824225813"/>
              </p:ext>
            </p:extLst>
          </p:nvPr>
        </p:nvGraphicFramePr>
        <p:xfrm>
          <a:off x="467544" y="1469008"/>
          <a:ext cx="828092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9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5400600"/>
          </a:xfrm>
        </p:spPr>
        <p:txBody>
          <a:bodyPr/>
          <a:lstStyle/>
          <a:p>
            <a:pPr marL="612000" lvl="1" indent="-457200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200" b="1" dirty="0">
                <a:solidFill>
                  <a:srgbClr val="9E1A34"/>
                </a:solidFill>
              </a:rPr>
              <a:t>École des Ingénieurs de la Ville de Paris (EIVP)</a:t>
            </a:r>
          </a:p>
          <a:p>
            <a:pPr marL="180000" lvl="1" indent="0" algn="just">
              <a:spcBef>
                <a:spcPts val="200"/>
              </a:spcBef>
              <a:spcAft>
                <a:spcPts val="600"/>
              </a:spcAft>
              <a:buNone/>
            </a:pPr>
            <a:r>
              <a:rPr lang="ca-ES" sz="2000" dirty="0" smtClean="0"/>
              <a:t>Triple </a:t>
            </a:r>
            <a:r>
              <a:rPr lang="ca-ES" sz="2000" dirty="0"/>
              <a:t>titulació adreçada a estudiants que tinguin aprovat el tercer curs del </a:t>
            </a:r>
            <a:r>
              <a:rPr lang="ca-ES" sz="2000" b="1" dirty="0"/>
              <a:t>Grau en Enginyeria </a:t>
            </a:r>
            <a:r>
              <a:rPr lang="ca-ES" sz="2000" b="1" dirty="0" smtClean="0"/>
              <a:t>d’Obres Públiques:</a:t>
            </a:r>
          </a:p>
          <a:p>
            <a:pPr marL="465750" lvl="1" algn="r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b="1" dirty="0" smtClean="0">
                <a:solidFill>
                  <a:srgbClr val="9E1B34"/>
                </a:solidFill>
              </a:rPr>
              <a:t>Grau </a:t>
            </a:r>
            <a:r>
              <a:rPr lang="es-ES" sz="1800" b="1" dirty="0">
                <a:solidFill>
                  <a:srgbClr val="9E1B34"/>
                </a:solidFill>
              </a:rPr>
              <a:t>en </a:t>
            </a:r>
            <a:r>
              <a:rPr lang="es-ES" sz="1800" b="1" dirty="0" err="1" smtClean="0">
                <a:solidFill>
                  <a:srgbClr val="9E1B34"/>
                </a:solidFill>
              </a:rPr>
              <a:t>Enginyeria</a:t>
            </a:r>
            <a:r>
              <a:rPr lang="es-ES" sz="1800" b="1" dirty="0" smtClean="0">
                <a:solidFill>
                  <a:srgbClr val="9E1B34"/>
                </a:solidFill>
              </a:rPr>
              <a:t> </a:t>
            </a:r>
            <a:r>
              <a:rPr lang="es-ES" sz="1800" b="1" dirty="0" err="1" smtClean="0">
                <a:solidFill>
                  <a:srgbClr val="9E1B34"/>
                </a:solidFill>
              </a:rPr>
              <a:t>d’Obres</a:t>
            </a:r>
            <a:r>
              <a:rPr lang="es-ES" sz="1800" b="1" dirty="0" smtClean="0">
                <a:solidFill>
                  <a:srgbClr val="9E1B34"/>
                </a:solidFill>
              </a:rPr>
              <a:t> </a:t>
            </a:r>
            <a:r>
              <a:rPr lang="es-ES" sz="1800" b="1" dirty="0" err="1" smtClean="0">
                <a:solidFill>
                  <a:srgbClr val="9E1B34"/>
                </a:solidFill>
              </a:rPr>
              <a:t>Públiques</a:t>
            </a:r>
            <a:endParaRPr lang="es-ES" sz="1800" b="1" dirty="0" smtClean="0">
              <a:solidFill>
                <a:srgbClr val="9E1B34"/>
              </a:solidFill>
            </a:endParaRPr>
          </a:p>
          <a:p>
            <a:pPr marL="465750" lvl="1" algn="r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b="1" dirty="0" err="1">
                <a:solidFill>
                  <a:srgbClr val="9E1B34"/>
                </a:solidFill>
              </a:rPr>
              <a:t>Diplôme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err="1">
                <a:solidFill>
                  <a:srgbClr val="9E1B34"/>
                </a:solidFill>
              </a:rPr>
              <a:t>d’Ingénieur</a:t>
            </a:r>
            <a:r>
              <a:rPr lang="es-ES" sz="1800" b="1" dirty="0">
                <a:solidFill>
                  <a:srgbClr val="9E1B34"/>
                </a:solidFill>
              </a:rPr>
              <a:t> per </a:t>
            </a:r>
            <a:r>
              <a:rPr lang="es-ES" sz="1800" b="1" dirty="0" err="1">
                <a:solidFill>
                  <a:srgbClr val="9E1B34"/>
                </a:solidFill>
              </a:rPr>
              <a:t>l’École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err="1" smtClean="0">
                <a:solidFill>
                  <a:srgbClr val="9E1B34"/>
                </a:solidFill>
              </a:rPr>
              <a:t>CentraleSupélec</a:t>
            </a:r>
            <a:endParaRPr lang="ca-ES" sz="1800" b="1" dirty="0">
              <a:solidFill>
                <a:srgbClr val="9E1B34"/>
              </a:solidFill>
            </a:endParaRPr>
          </a:p>
          <a:p>
            <a:pPr marL="465750" lvl="1" algn="r">
              <a:spcBef>
                <a:spcPts val="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1800" b="1" dirty="0" err="1" smtClean="0">
                <a:solidFill>
                  <a:srgbClr val="9E1B34"/>
                </a:solidFill>
              </a:rPr>
              <a:t>Màster</a:t>
            </a:r>
            <a:r>
              <a:rPr lang="es-ES" sz="1800" b="1" dirty="0" smtClean="0">
                <a:solidFill>
                  <a:srgbClr val="9E1B34"/>
                </a:solidFill>
              </a:rPr>
              <a:t> </a:t>
            </a:r>
            <a:r>
              <a:rPr lang="es-ES" sz="1800" b="1" dirty="0">
                <a:solidFill>
                  <a:srgbClr val="9E1B34"/>
                </a:solidFill>
              </a:rPr>
              <a:t>en ECCP per la </a:t>
            </a:r>
            <a:r>
              <a:rPr lang="es-ES" sz="1800" b="1" dirty="0" smtClean="0">
                <a:solidFill>
                  <a:srgbClr val="9E1B34"/>
                </a:solidFill>
              </a:rPr>
              <a:t>UPC</a:t>
            </a:r>
            <a:endParaRPr lang="es-ES" sz="1800" b="1" dirty="0"/>
          </a:p>
          <a:p>
            <a:pPr marL="720000" lvl="1" indent="-457200">
              <a:spcBef>
                <a:spcPts val="200"/>
              </a:spcBef>
              <a:spcAft>
                <a:spcPts val="1200"/>
              </a:spcAft>
              <a:buNone/>
            </a:pPr>
            <a:r>
              <a:rPr lang="ca-ES" sz="2100" b="1" dirty="0" smtClean="0">
                <a:solidFill>
                  <a:srgbClr val="9E1B34"/>
                </a:solidFill>
              </a:rPr>
              <a:t> </a:t>
            </a:r>
          </a:p>
          <a:p>
            <a:pPr marL="7200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 smtClean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dirty="0" smtClean="0">
              <a:solidFill>
                <a:srgbClr val="B9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/>
              <a:t>Dobles</a:t>
            </a:r>
            <a:r>
              <a:rPr lang="en-US" dirty="0"/>
              <a:t> </a:t>
            </a:r>
            <a:r>
              <a:rPr lang="en-US" dirty="0" err="1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3429000"/>
            <a:ext cx="4392489" cy="272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5400600"/>
          </a:xfrm>
        </p:spPr>
        <p:txBody>
          <a:bodyPr/>
          <a:lstStyle/>
          <a:p>
            <a:pPr marL="612000" lvl="1" indent="-457200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000" b="1" dirty="0">
                <a:solidFill>
                  <a:srgbClr val="9E1A34"/>
                </a:solidFill>
              </a:rPr>
              <a:t>École des Ingénieurs de la Ville de Paris (EIVP)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None/>
            </a:pPr>
            <a:endParaRPr lang="ca-ES" sz="2100" b="1" dirty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 smtClean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dirty="0" smtClean="0">
              <a:solidFill>
                <a:srgbClr val="B9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/>
              <a:t>Dobles</a:t>
            </a:r>
            <a:r>
              <a:rPr lang="en-US" dirty="0"/>
              <a:t> </a:t>
            </a:r>
            <a:r>
              <a:rPr lang="en-US" dirty="0" err="1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575377106"/>
              </p:ext>
            </p:extLst>
          </p:nvPr>
        </p:nvGraphicFramePr>
        <p:xfrm>
          <a:off x="467544" y="1469008"/>
          <a:ext cx="828092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02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4536504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>
                <a:solidFill>
                  <a:schemeClr val="accent1"/>
                </a:solidFill>
              </a:rPr>
              <a:t>7. </a:t>
            </a:r>
            <a:r>
              <a:rPr lang="es-ES" b="1" dirty="0" smtClean="0"/>
              <a:t>Full de ruta</a:t>
            </a:r>
          </a:p>
          <a:p>
            <a:pPr marL="0" indent="0">
              <a:spcBef>
                <a:spcPts val="0"/>
              </a:spcBef>
              <a:buNone/>
            </a:pPr>
            <a:endParaRPr lang="es-ES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a-ES" sz="2000" dirty="0" smtClean="0"/>
              <a:t>A la </a:t>
            </a:r>
            <a:r>
              <a:rPr lang="ca-ES" sz="2000" b="1" dirty="0" smtClean="0">
                <a:solidFill>
                  <a:schemeClr val="accent1"/>
                </a:solidFill>
              </a:rPr>
              <a:t>web de Mobilitat de l’Escola </a:t>
            </a:r>
            <a:r>
              <a:rPr lang="ca-ES" sz="2000" dirty="0" smtClean="0"/>
              <a:t>trobaràs informació detallada sobre les universitats i les diferents modalitats d’estada (semestral/anual, itinerari lliure/tancat, </a:t>
            </a:r>
            <a:r>
              <a:rPr lang="ca-ES" sz="2000" b="1" dirty="0" smtClean="0"/>
              <a:t>doble diploma</a:t>
            </a:r>
            <a:r>
              <a:rPr lang="ca-ES" sz="2000" dirty="0" smtClean="0"/>
              <a:t>, etc.)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a-ES" sz="1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a-ES" sz="2000" dirty="0" smtClean="0"/>
              <a:t>Visita les </a:t>
            </a:r>
            <a:r>
              <a:rPr lang="ca-ES" sz="2000" b="1" dirty="0" smtClean="0">
                <a:solidFill>
                  <a:schemeClr val="accent1"/>
                </a:solidFill>
              </a:rPr>
              <a:t>webs de les universitats </a:t>
            </a:r>
            <a:r>
              <a:rPr lang="ca-ES" sz="2000" dirty="0" smtClean="0"/>
              <a:t>on voldries fer mobilitat i revisa l’itinerari/oferta d’assignatures, el nivell i idiomes requerits, els requeriments, la informació adreçada als estudiants, etc.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a-ES" sz="2000" dirty="0" smtClean="0"/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a-ES" sz="1000" dirty="0" smtClean="0"/>
          </a:p>
          <a:p>
            <a:pPr marL="0" indent="0" algn="just">
              <a:buNone/>
            </a:pPr>
            <a:r>
              <a:rPr lang="ca-ES" sz="2200" dirty="0" smtClean="0">
                <a:solidFill>
                  <a:srgbClr val="9E1A34"/>
                </a:solidFill>
              </a:rPr>
              <a:t>Si decideixes optar per un dels dobles diplomes presentats avui, cal que lliuris la documentació requerida abans del </a:t>
            </a:r>
            <a:r>
              <a:rPr lang="ca-ES" sz="2200" b="1" dirty="0" smtClean="0">
                <a:solidFill>
                  <a:srgbClr val="9E1A34"/>
                </a:solidFill>
              </a:rPr>
              <a:t>13 de juliol</a:t>
            </a:r>
            <a:r>
              <a:rPr lang="es-ES" sz="2000" b="1" dirty="0">
                <a:solidFill>
                  <a:schemeClr val="accent1"/>
                </a:solidFill>
              </a:rPr>
              <a:t>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ES" sz="2000" dirty="0" smtClean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algn="r"/>
            <a:r>
              <a:rPr lang="es-ES" dirty="0" smtClean="0"/>
              <a:t>Full de ruta</a:t>
            </a:r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sp>
        <p:nvSpPr>
          <p:cNvPr id="5" name="Rectangle arrodonit 4"/>
          <p:cNvSpPr/>
          <p:nvPr/>
        </p:nvSpPr>
        <p:spPr bwMode="auto">
          <a:xfrm>
            <a:off x="899592" y="4077072"/>
            <a:ext cx="6048672" cy="43204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ca-ES" sz="3200" b="1" dirty="0" err="1">
              <a:solidFill>
                <a:srgbClr val="993366"/>
              </a:solidFill>
            </a:endParaRPr>
          </a:p>
        </p:txBody>
      </p:sp>
      <p:sp>
        <p:nvSpPr>
          <p:cNvPr id="7" name="Rectangle arrodonit 6"/>
          <p:cNvSpPr/>
          <p:nvPr/>
        </p:nvSpPr>
        <p:spPr bwMode="auto">
          <a:xfrm>
            <a:off x="1043608" y="4221088"/>
            <a:ext cx="3600400" cy="7200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ca-ES" sz="3200" b="1" dirty="0" err="1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65933" y="1124744"/>
            <a:ext cx="7176062" cy="5112568"/>
          </a:xfrm>
        </p:spPr>
        <p:txBody>
          <a:bodyPr/>
          <a:lstStyle/>
          <a:p>
            <a:pPr marL="0" indent="0">
              <a:buNone/>
            </a:pPr>
            <a:r>
              <a:rPr lang="ca-ES" sz="2600" b="1" dirty="0" smtClean="0">
                <a:solidFill>
                  <a:srgbClr val="9E1B34"/>
                </a:solidFill>
              </a:rPr>
              <a:t>Àrea Acadèmica – Mobilitat Internacional</a:t>
            </a:r>
            <a:endParaRPr lang="ca-ES" sz="2600" dirty="0" smtClean="0">
              <a:solidFill>
                <a:srgbClr val="9E1B34"/>
              </a:solidFill>
            </a:endParaRPr>
          </a:p>
          <a:p>
            <a:pPr marL="540000" lvl="1" indent="0">
              <a:buNone/>
            </a:pPr>
            <a:endParaRPr lang="ca-ES" sz="1000" dirty="0"/>
          </a:p>
          <a:p>
            <a:pPr marL="0" lvl="1" indent="0" algn="just">
              <a:buNone/>
            </a:pPr>
            <a:r>
              <a:rPr lang="ca-ES" sz="2000" dirty="0" smtClean="0"/>
              <a:t>Els </a:t>
            </a:r>
            <a:r>
              <a:rPr lang="ca-ES" sz="2000" dirty="0"/>
              <a:t>estudiants i estudiantes hauran de lliurar a la Unitat de Suport a la Gestió dels Estudis de Grau i Màster </a:t>
            </a:r>
            <a:r>
              <a:rPr lang="ca-ES" sz="2000" b="1" dirty="0"/>
              <a:t>els documents </a:t>
            </a:r>
            <a:r>
              <a:rPr lang="ca-ES" sz="2000" b="1" dirty="0" smtClean="0"/>
              <a:t>requerits per a la sol·licitud de plaça a la següent adreça electrònica:</a:t>
            </a:r>
          </a:p>
          <a:p>
            <a:pPr marL="540000" lvl="1" indent="0">
              <a:buNone/>
            </a:pPr>
            <a:endParaRPr lang="ca-ES" sz="800" b="1" dirty="0" smtClean="0"/>
          </a:p>
          <a:p>
            <a:pPr marL="540000" lvl="1" indent="0" algn="ctr">
              <a:buNone/>
            </a:pPr>
            <a:r>
              <a:rPr lang="ca-ES" sz="2000" dirty="0" smtClean="0"/>
              <a:t>mobilitystudents_out.camins@upc.edu</a:t>
            </a:r>
          </a:p>
          <a:p>
            <a:pPr lvl="1">
              <a:buNone/>
            </a:pPr>
            <a:endParaRPr lang="ca-ES" sz="20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a-ES" sz="2000" dirty="0" smtClean="0"/>
              <a:t>Lliurament documentació: </a:t>
            </a:r>
            <a:r>
              <a:rPr lang="ca-ES" sz="2000" b="1" dirty="0" smtClean="0">
                <a:solidFill>
                  <a:srgbClr val="9E1A34"/>
                </a:solidFill>
              </a:rPr>
              <a:t>2-13 juliol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a-ES" sz="2000" dirty="0" smtClean="0"/>
              <a:t>Assignació plaça: </a:t>
            </a:r>
            <a:r>
              <a:rPr lang="ca-ES" sz="2000" b="1" dirty="0" smtClean="0">
                <a:solidFill>
                  <a:srgbClr val="9E1A34"/>
                </a:solidFill>
              </a:rPr>
              <a:t>17 juliol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a-ES" sz="2000" dirty="0" smtClean="0"/>
              <a:t>Matrícula: </a:t>
            </a:r>
            <a:r>
              <a:rPr lang="ca-ES" sz="2000" b="1" dirty="0" smtClean="0">
                <a:solidFill>
                  <a:srgbClr val="9E1A34"/>
                </a:solidFill>
              </a:rPr>
              <a:t>20-23 juliol</a:t>
            </a:r>
          </a:p>
          <a:p>
            <a:pPr lvl="1">
              <a:buNone/>
            </a:pPr>
            <a:endParaRPr lang="ca-ES" sz="2000" b="1" dirty="0" smtClean="0"/>
          </a:p>
          <a:p>
            <a:pPr lvl="1">
              <a:buNone/>
            </a:pPr>
            <a:endParaRPr lang="ca-ES" sz="2000" b="1" dirty="0" smtClean="0"/>
          </a:p>
          <a:p>
            <a:pPr marL="0" indent="0">
              <a:buNone/>
            </a:pPr>
            <a:r>
              <a:rPr lang="en-US" sz="2000" dirty="0" smtClean="0"/>
              <a:t>	http</a:t>
            </a:r>
            <a:r>
              <a:rPr lang="en-US" sz="2000" dirty="0"/>
              <a:t>://</a:t>
            </a:r>
            <a:r>
              <a:rPr lang="en-US" sz="2000" dirty="0" smtClean="0"/>
              <a:t>www.camins.upc.edu/estudis/mobilitat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3"/>
          </p:nvPr>
        </p:nvSpPr>
        <p:spPr>
          <a:xfrm>
            <a:off x="3131840" y="116632"/>
            <a:ext cx="4800404" cy="576064"/>
          </a:xfrm>
        </p:spPr>
        <p:txBody>
          <a:bodyPr/>
          <a:lstStyle/>
          <a:p>
            <a:pPr marL="0" algn="r"/>
            <a:r>
              <a:rPr lang="es-ES" dirty="0" smtClean="0"/>
              <a:t>Per a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informació</a:t>
            </a:r>
            <a:r>
              <a:rPr lang="es-ES" dirty="0" smtClean="0"/>
              <a:t> i </a:t>
            </a:r>
            <a:r>
              <a:rPr lang="es-ES" dirty="0" err="1" smtClean="0"/>
              <a:t>gestions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16</a:t>
            </a:fld>
            <a:endParaRPr lang="es-ES" dirty="0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</p:spTree>
    <p:extLst>
      <p:ext uri="{BB962C8B-B14F-4D97-AF65-F5344CB8AC3E}">
        <p14:creationId xmlns:p14="http://schemas.microsoft.com/office/powerpoint/2010/main" val="14430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80920" cy="1200329"/>
          </a:xfrm>
        </p:spPr>
        <p:txBody>
          <a:bodyPr/>
          <a:lstStyle/>
          <a:p>
            <a:pPr algn="ctr"/>
            <a:r>
              <a:rPr lang="ca-ES" dirty="0" smtClean="0"/>
              <a:t>Moltes gràcies </a:t>
            </a:r>
            <a:br>
              <a:rPr lang="ca-ES" dirty="0" smtClean="0"/>
            </a:br>
            <a:r>
              <a:rPr lang="ca-ES" dirty="0" smtClean="0"/>
              <a:t>per la vostra atenció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3"/>
          </p:nvPr>
        </p:nvSpPr>
        <p:spPr>
          <a:xfrm>
            <a:off x="2987824" y="4293096"/>
            <a:ext cx="3288236" cy="1368152"/>
          </a:xfrm>
        </p:spPr>
        <p:txBody>
          <a:bodyPr/>
          <a:lstStyle/>
          <a:p>
            <a:pPr algn="ctr"/>
            <a:r>
              <a:rPr lang="ca-ES" dirty="0" smtClean="0"/>
              <a:t>ESCOLA DE CAMINS</a:t>
            </a:r>
          </a:p>
          <a:p>
            <a:pPr algn="ctr"/>
            <a:r>
              <a:rPr lang="es-ES" dirty="0" smtClean="0"/>
              <a:t>UPC B</a:t>
            </a:r>
            <a:r>
              <a:rPr lang="es-ES" sz="1400" dirty="0" smtClean="0"/>
              <a:t>ARCELONA</a:t>
            </a:r>
            <a:r>
              <a:rPr lang="es-ES" dirty="0" smtClean="0"/>
              <a:t>TECH</a:t>
            </a:r>
          </a:p>
          <a:p>
            <a:pPr algn="ctr"/>
            <a:r>
              <a:rPr lang="es-ES" dirty="0" smtClean="0"/>
              <a:t>C</a:t>
            </a:r>
            <a:r>
              <a:rPr lang="es-ES" sz="1400" dirty="0" smtClean="0"/>
              <a:t>ONVOCATÒRIA</a:t>
            </a:r>
            <a:r>
              <a:rPr lang="es-ES" dirty="0" smtClean="0"/>
              <a:t> 2019-20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704" y="580526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Amb</a:t>
            </a:r>
            <a:r>
              <a:rPr lang="es-ES" sz="1600" dirty="0" smtClean="0"/>
              <a:t> el </a:t>
            </a:r>
            <a:r>
              <a:rPr lang="es-ES" sz="1600" dirty="0" err="1" smtClean="0"/>
              <a:t>suport</a:t>
            </a:r>
            <a:r>
              <a:rPr lang="es-ES" sz="1600" dirty="0" smtClean="0"/>
              <a:t> del Programa:</a:t>
            </a:r>
            <a:endParaRPr lang="es-E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630091"/>
            <a:ext cx="2411760" cy="68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824536" cy="576064"/>
          </a:xfrm>
        </p:spPr>
        <p:txBody>
          <a:bodyPr/>
          <a:lstStyle/>
          <a:p>
            <a:pPr algn="r"/>
            <a:r>
              <a:rPr lang="ca-ES" dirty="0" smtClean="0"/>
              <a:t>Una visió general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Una </a:t>
            </a:r>
            <a:r>
              <a:rPr lang="es-ES" dirty="0" err="1"/>
              <a:t>visió</a:t>
            </a:r>
            <a:r>
              <a:rPr lang="es-ES" dirty="0"/>
              <a:t> general-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idx="1"/>
          </p:nvPr>
        </p:nvSpPr>
        <p:spPr>
          <a:xfrm>
            <a:off x="683568" y="1556792"/>
            <a:ext cx="7848872" cy="3888432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None/>
            </a:pPr>
            <a:r>
              <a:rPr lang="ca-ES" b="1" dirty="0">
                <a:solidFill>
                  <a:srgbClr val="9E1A34"/>
                </a:solidFill>
              </a:rPr>
              <a:t>362</a:t>
            </a:r>
            <a:r>
              <a:rPr lang="ca-ES" dirty="0">
                <a:solidFill>
                  <a:srgbClr val="9E1A34"/>
                </a:solidFill>
              </a:rPr>
              <a:t> </a:t>
            </a:r>
            <a:r>
              <a:rPr lang="ca-ES" dirty="0"/>
              <a:t>places a </a:t>
            </a:r>
            <a:r>
              <a:rPr lang="ca-ES" b="1" dirty="0">
                <a:solidFill>
                  <a:srgbClr val="9E1A34"/>
                </a:solidFill>
              </a:rPr>
              <a:t>107</a:t>
            </a:r>
            <a:r>
              <a:rPr lang="ca-ES" dirty="0">
                <a:solidFill>
                  <a:srgbClr val="9E1A34"/>
                </a:solidFill>
              </a:rPr>
              <a:t> </a:t>
            </a:r>
            <a:r>
              <a:rPr lang="ca-ES" dirty="0"/>
              <a:t>universitats de </a:t>
            </a:r>
            <a:r>
              <a:rPr lang="ca-ES" b="1" dirty="0">
                <a:solidFill>
                  <a:srgbClr val="9E1A34"/>
                </a:solidFill>
              </a:rPr>
              <a:t>31</a:t>
            </a:r>
            <a:r>
              <a:rPr lang="ca-ES" b="1" dirty="0">
                <a:solidFill>
                  <a:srgbClr val="FF0000"/>
                </a:solidFill>
              </a:rPr>
              <a:t> </a:t>
            </a:r>
            <a:r>
              <a:rPr lang="ca-ES" dirty="0"/>
              <a:t>països</a:t>
            </a:r>
            <a:r>
              <a:rPr lang="ca-ES" b="1" dirty="0"/>
              <a:t> </a:t>
            </a:r>
            <a:r>
              <a:rPr lang="ca-ES" dirty="0"/>
              <a:t>diferents </a:t>
            </a:r>
          </a:p>
          <a:p>
            <a:pPr marL="0" indent="0" algn="ctr">
              <a:buNone/>
            </a:pPr>
            <a:r>
              <a:rPr lang="ca-ES" b="1" dirty="0">
                <a:solidFill>
                  <a:srgbClr val="9E1A34"/>
                </a:solidFill>
              </a:rPr>
              <a:t>50</a:t>
            </a:r>
            <a:r>
              <a:rPr lang="ca-ES" b="1" dirty="0"/>
              <a:t> places DD a </a:t>
            </a:r>
            <a:r>
              <a:rPr lang="ca-ES" b="1" dirty="0">
                <a:solidFill>
                  <a:srgbClr val="9E1A34"/>
                </a:solidFill>
              </a:rPr>
              <a:t>10</a:t>
            </a:r>
            <a:r>
              <a:rPr lang="ca-ES" b="1" dirty="0"/>
              <a:t> universitats diferents</a:t>
            </a:r>
          </a:p>
          <a:p>
            <a:pPr algn="ctr">
              <a:spcBef>
                <a:spcPts val="0"/>
              </a:spcBef>
              <a:buNone/>
            </a:pPr>
            <a:endParaRPr lang="ca-ES" sz="2000" b="1" dirty="0" smtClean="0"/>
          </a:p>
          <a:p>
            <a:pPr algn="ctr">
              <a:spcBef>
                <a:spcPts val="0"/>
              </a:spcBef>
              <a:buNone/>
            </a:pPr>
            <a:endParaRPr lang="ca-ES" sz="2000" b="1" dirty="0"/>
          </a:p>
          <a:p>
            <a:pPr algn="ctr">
              <a:buNone/>
            </a:pPr>
            <a:r>
              <a:rPr lang="ca-ES" b="1" dirty="0">
                <a:solidFill>
                  <a:srgbClr val="9E1B34"/>
                </a:solidFill>
              </a:rPr>
              <a:t>Quant de temps? </a:t>
            </a:r>
          </a:p>
          <a:p>
            <a:pPr algn="ctr">
              <a:buNone/>
            </a:pPr>
            <a:endParaRPr lang="ca-ES" sz="1800" b="1" dirty="0" smtClean="0">
              <a:solidFill>
                <a:srgbClr val="9E1B3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a-ES" dirty="0" smtClean="0">
                <a:solidFill>
                  <a:srgbClr val="9E1A34"/>
                </a:solidFill>
              </a:rPr>
              <a:t> </a:t>
            </a:r>
            <a:r>
              <a:rPr lang="ca-ES" dirty="0"/>
              <a:t>1 quadrimestre (estada mínima)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a-ES" dirty="0">
                <a:solidFill>
                  <a:srgbClr val="9E1A34"/>
                </a:solidFill>
              </a:rPr>
              <a:t> </a:t>
            </a:r>
            <a:r>
              <a:rPr lang="ca-ES" dirty="0"/>
              <a:t>1 curs acadèmic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a-ES" dirty="0">
                <a:solidFill>
                  <a:srgbClr val="9E1A34"/>
                </a:solidFill>
              </a:rPr>
              <a:t> </a:t>
            </a:r>
            <a:r>
              <a:rPr lang="ca-ES" b="1" dirty="0"/>
              <a:t>2 cursos acadèmics </a:t>
            </a:r>
            <a:r>
              <a:rPr lang="ca-ES" dirty="0"/>
              <a:t>(</a:t>
            </a:r>
            <a:r>
              <a:rPr lang="ca-ES" b="1" dirty="0"/>
              <a:t>dobles diploma</a:t>
            </a:r>
            <a:r>
              <a:rPr lang="ca-ES" dirty="0"/>
              <a:t>)</a:t>
            </a: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 title="Erasmus+"/>
          <p:cNvSpPr>
            <a:spLocks noGrp="1"/>
          </p:cNvSpPr>
          <p:nvPr>
            <p:ph idx="1"/>
          </p:nvPr>
        </p:nvSpPr>
        <p:spPr>
          <a:xfrm>
            <a:off x="611560" y="1052736"/>
            <a:ext cx="7920880" cy="5112568"/>
          </a:xfrm>
        </p:spPr>
        <p:txBody>
          <a:bodyPr/>
          <a:lstStyle/>
          <a:p>
            <a:pPr marL="0" indent="0">
              <a:spcAft>
                <a:spcPts val="1200"/>
              </a:spcAft>
              <a:buSzPct val="100000"/>
              <a:buNone/>
            </a:pPr>
            <a:r>
              <a:rPr lang="ca-ES" sz="2200" b="1" dirty="0" smtClean="0">
                <a:solidFill>
                  <a:srgbClr val="9E1A34"/>
                </a:solidFill>
              </a:rPr>
              <a:t>Destinacions</a:t>
            </a:r>
          </a:p>
          <a:p>
            <a:pPr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ca-ES" sz="2000" dirty="0" smtClean="0"/>
              <a:t>Europa</a:t>
            </a:r>
          </a:p>
          <a:p>
            <a:pPr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ca-ES" sz="2000" dirty="0" smtClean="0"/>
              <a:t>Amèrica Llatina</a:t>
            </a:r>
          </a:p>
          <a:p>
            <a:pPr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ca-ES" sz="2000" dirty="0" smtClean="0"/>
              <a:t>Estats </a:t>
            </a:r>
            <a:r>
              <a:rPr lang="ca-ES" sz="2000" dirty="0"/>
              <a:t>Units i </a:t>
            </a:r>
            <a:r>
              <a:rPr lang="ca-ES" sz="2000" dirty="0" smtClean="0"/>
              <a:t>Canadà</a:t>
            </a:r>
          </a:p>
          <a:p>
            <a:pPr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ca-ES" sz="2000" dirty="0" smtClean="0"/>
              <a:t>Àsia</a:t>
            </a:r>
            <a:endParaRPr lang="ca-ES" sz="2000" dirty="0"/>
          </a:p>
          <a:p>
            <a:pPr marL="447675" indent="-447675">
              <a:spcBef>
                <a:spcPts val="24"/>
              </a:spcBef>
              <a:spcAft>
                <a:spcPts val="600"/>
              </a:spcAft>
              <a:buSzPct val="100000"/>
              <a:buFont typeface="+mj-lt"/>
              <a:buAutoNum type="arabicPeriod" startAt="4"/>
            </a:pPr>
            <a:endParaRPr lang="ca-ES" sz="2000" b="1" dirty="0"/>
          </a:p>
          <a:p>
            <a:pPr marL="0" indent="0">
              <a:spcBef>
                <a:spcPts val="576"/>
              </a:spcBef>
              <a:buNone/>
            </a:pPr>
            <a:r>
              <a:rPr lang="ca-ES" sz="2200" b="1" dirty="0">
                <a:solidFill>
                  <a:srgbClr val="9E1A34"/>
                </a:solidFill>
              </a:rPr>
              <a:t>Modalitats de mobilitat</a:t>
            </a:r>
          </a:p>
          <a:p>
            <a:pPr>
              <a:spcBef>
                <a:spcPts val="576"/>
              </a:spcBef>
              <a:buFont typeface="Wingdings" panose="05000000000000000000" pitchFamily="2" charset="2"/>
              <a:buChar char="ü"/>
            </a:pPr>
            <a:r>
              <a:rPr lang="ca-ES" sz="2000" dirty="0" smtClean="0"/>
              <a:t>Itinerari </a:t>
            </a:r>
            <a:r>
              <a:rPr lang="ca-ES" sz="2000" dirty="0"/>
              <a:t>lliure</a:t>
            </a:r>
          </a:p>
          <a:p>
            <a:pPr>
              <a:spcBef>
                <a:spcPts val="576"/>
              </a:spcBef>
              <a:buFont typeface="Wingdings" panose="05000000000000000000" pitchFamily="2" charset="2"/>
              <a:buChar char="ü"/>
            </a:pPr>
            <a:r>
              <a:rPr lang="ca-ES" sz="2000" dirty="0"/>
              <a:t>Itinerari tancat</a:t>
            </a:r>
          </a:p>
          <a:p>
            <a:pPr>
              <a:spcBef>
                <a:spcPts val="576"/>
              </a:spcBef>
              <a:buFont typeface="Wingdings" panose="05000000000000000000" pitchFamily="2" charset="2"/>
              <a:buChar char="ü"/>
            </a:pPr>
            <a:r>
              <a:rPr lang="ca-ES" sz="2000" dirty="0"/>
              <a:t>Programa </a:t>
            </a:r>
            <a:r>
              <a:rPr lang="ca-ES" sz="2000" dirty="0" err="1"/>
              <a:t>Monier</a:t>
            </a:r>
            <a:endParaRPr lang="ca-ES" sz="2000" dirty="0"/>
          </a:p>
          <a:p>
            <a:pPr>
              <a:spcBef>
                <a:spcPts val="576"/>
              </a:spcBef>
              <a:buFont typeface="Wingdings" panose="05000000000000000000" pitchFamily="2" charset="2"/>
              <a:buChar char="ü"/>
            </a:pPr>
            <a:r>
              <a:rPr lang="ca-ES" sz="2000" dirty="0" err="1">
                <a:solidFill>
                  <a:schemeClr val="accent4"/>
                </a:solidFill>
              </a:rPr>
              <a:t>Unitech</a:t>
            </a:r>
            <a:endParaRPr lang="ca-ES" sz="2000" dirty="0">
              <a:solidFill>
                <a:schemeClr val="accent4"/>
              </a:solidFill>
            </a:endParaRPr>
          </a:p>
          <a:p>
            <a:pPr>
              <a:spcBef>
                <a:spcPts val="576"/>
              </a:spcBef>
              <a:buFont typeface="Wingdings" panose="05000000000000000000" pitchFamily="2" charset="2"/>
              <a:buChar char="ü"/>
            </a:pPr>
            <a:r>
              <a:rPr lang="ca-ES" sz="2000" b="1" dirty="0"/>
              <a:t>Doble diploma</a:t>
            </a:r>
          </a:p>
          <a:p>
            <a:pPr marL="447675" indent="-447675">
              <a:spcBef>
                <a:spcPts val="24"/>
              </a:spcBef>
              <a:spcAft>
                <a:spcPts val="600"/>
              </a:spcAft>
              <a:buSzPct val="100000"/>
              <a:buFont typeface="+mj-lt"/>
              <a:buAutoNum type="arabicPeriod" startAt="4"/>
            </a:pPr>
            <a:endParaRPr lang="ca-ES" sz="2000" b="1" dirty="0"/>
          </a:p>
          <a:p>
            <a:pPr marL="361950" indent="-361950">
              <a:buFont typeface="Wingdings" panose="05000000000000000000" pitchFamily="2" charset="2"/>
              <a:buChar char="q"/>
            </a:pPr>
            <a:endParaRPr lang="ca-ES" sz="1600" dirty="0"/>
          </a:p>
          <a:p>
            <a:pPr>
              <a:spcAft>
                <a:spcPts val="1200"/>
              </a:spcAft>
              <a:buSzPct val="100000"/>
              <a:buFont typeface="+mj-lt"/>
              <a:buAutoNum type="arabicPeriod" startAt="2"/>
            </a:pPr>
            <a:endParaRPr lang="ca-ES" sz="1800" b="1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algn="r"/>
            <a:r>
              <a:rPr lang="ca-ES" dirty="0"/>
              <a:t>Una visió general</a:t>
            </a:r>
          </a:p>
        </p:txBody>
      </p:sp>
      <p:sp>
        <p:nvSpPr>
          <p:cNvPr id="14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Una </a:t>
            </a:r>
            <a:r>
              <a:rPr lang="es-ES" dirty="0" err="1"/>
              <a:t>visió</a:t>
            </a:r>
            <a:r>
              <a:rPr lang="es-ES" dirty="0"/>
              <a:t> general-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</p:spTree>
    <p:extLst>
      <p:ext uri="{BB962C8B-B14F-4D97-AF65-F5344CB8AC3E}">
        <p14:creationId xmlns:p14="http://schemas.microsoft.com/office/powerpoint/2010/main" val="22539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764703"/>
            <a:ext cx="7920879" cy="5606643"/>
          </a:xfrm>
        </p:spPr>
        <p:txBody>
          <a:bodyPr/>
          <a:lstStyle/>
          <a:p>
            <a:pPr marL="72000" indent="0" algn="just">
              <a:spcAft>
                <a:spcPts val="1200"/>
              </a:spcAft>
              <a:buNone/>
            </a:pPr>
            <a:r>
              <a:rPr lang="ca-ES" sz="1600" b="1" dirty="0" smtClean="0">
                <a:solidFill>
                  <a:srgbClr val="9E1B34"/>
                </a:solidFill>
              </a:rPr>
              <a:t>Procés </a:t>
            </a:r>
            <a:r>
              <a:rPr lang="ca-ES" sz="1600" b="1" dirty="0">
                <a:solidFill>
                  <a:srgbClr val="9E1B34"/>
                </a:solidFill>
              </a:rPr>
              <a:t>de </a:t>
            </a:r>
            <a:r>
              <a:rPr lang="ca-ES" sz="1600" b="1" dirty="0" smtClean="0">
                <a:solidFill>
                  <a:srgbClr val="9E1B34"/>
                </a:solidFill>
              </a:rPr>
              <a:t>selecció</a:t>
            </a:r>
            <a:r>
              <a:rPr lang="ca-ES" sz="1600" dirty="0" smtClean="0"/>
              <a:t> </a:t>
            </a:r>
            <a:endParaRPr lang="ca-ES" sz="1600" dirty="0"/>
          </a:p>
          <a:p>
            <a:pPr marL="540000" lvl="1" algn="just">
              <a:spcBef>
                <a:spcPts val="24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a-ES" dirty="0"/>
              <a:t>L’Escola </a:t>
            </a:r>
            <a:r>
              <a:rPr lang="ca-ES" dirty="0" err="1"/>
              <a:t>preselecciona</a:t>
            </a:r>
            <a:r>
              <a:rPr lang="ca-ES" dirty="0"/>
              <a:t> i proposa els candidats al </a:t>
            </a:r>
            <a:r>
              <a:rPr lang="ca-ES" dirty="0" err="1" smtClean="0"/>
              <a:t>partner</a:t>
            </a:r>
            <a:endParaRPr lang="ca-ES" dirty="0"/>
          </a:p>
          <a:p>
            <a:pPr marL="540000" lvl="1" algn="just">
              <a:spcBef>
                <a:spcPts val="3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a-ES" dirty="0" smtClean="0"/>
              <a:t>La universitat de destí accepta definitivament els candidats</a:t>
            </a:r>
          </a:p>
          <a:p>
            <a:pPr marL="72000" lvl="1" indent="0" algn="just">
              <a:spcBef>
                <a:spcPts val="24"/>
              </a:spcBef>
              <a:spcAft>
                <a:spcPts val="1200"/>
              </a:spcAft>
              <a:buNone/>
            </a:pPr>
            <a:r>
              <a:rPr lang="ca-ES" b="1" dirty="0" smtClean="0">
                <a:solidFill>
                  <a:srgbClr val="9E1B34"/>
                </a:solidFill>
              </a:rPr>
              <a:t>Requeriments dels </a:t>
            </a:r>
            <a:r>
              <a:rPr lang="ca-ES" b="1" dirty="0" err="1" smtClean="0">
                <a:solidFill>
                  <a:srgbClr val="9E1B34"/>
                </a:solidFill>
              </a:rPr>
              <a:t>partners</a:t>
            </a:r>
            <a:endParaRPr lang="ca-ES" b="1" dirty="0" smtClean="0">
              <a:solidFill>
                <a:srgbClr val="9E1B34"/>
              </a:solidFill>
            </a:endParaRPr>
          </a:p>
          <a:p>
            <a:pPr marL="540000" lvl="1" indent="-342900" algn="just">
              <a:spcBef>
                <a:spcPts val="24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a-ES" dirty="0" smtClean="0"/>
              <a:t>Molts </a:t>
            </a:r>
            <a:r>
              <a:rPr lang="ca-ES" dirty="0" err="1"/>
              <a:t>partners</a:t>
            </a:r>
            <a:r>
              <a:rPr lang="ca-ES" dirty="0"/>
              <a:t> estableixen requeriments en idiomes, GRE, GMAT, etc. </a:t>
            </a:r>
            <a:r>
              <a:rPr lang="ca-ES" dirty="0" smtClean="0"/>
              <a:t>Cal </a:t>
            </a:r>
            <a:r>
              <a:rPr lang="ca-ES" dirty="0"/>
              <a:t>informar-se </a:t>
            </a:r>
            <a:r>
              <a:rPr lang="ca-ES" dirty="0" smtClean="0"/>
              <a:t>als webs de les universitats de destí</a:t>
            </a:r>
          </a:p>
          <a:p>
            <a:pPr marL="72000" lvl="1" indent="0" algn="just">
              <a:spcBef>
                <a:spcPts val="24"/>
              </a:spcBef>
              <a:spcAft>
                <a:spcPts val="1200"/>
              </a:spcAft>
              <a:buNone/>
            </a:pPr>
            <a:r>
              <a:rPr lang="ca-ES" b="1" dirty="0" smtClean="0">
                <a:solidFill>
                  <a:srgbClr val="9E1B34"/>
                </a:solidFill>
              </a:rPr>
              <a:t>Requisits d’idioma</a:t>
            </a:r>
          </a:p>
          <a:p>
            <a:pPr marL="540000" lvl="1" algn="just">
              <a:spcBef>
                <a:spcPts val="24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a-ES" b="1" dirty="0" smtClean="0"/>
              <a:t>Sol·licitud plaça mobilitat</a:t>
            </a:r>
            <a:r>
              <a:rPr lang="ca-ES" dirty="0" smtClean="0"/>
              <a:t>: l’Escola </a:t>
            </a:r>
            <a:r>
              <a:rPr lang="ca-ES" dirty="0"/>
              <a:t>de Camins demana el nivell d’idiomes que requereix/recomana </a:t>
            </a:r>
            <a:r>
              <a:rPr lang="ca-ES" dirty="0" smtClean="0"/>
              <a:t>la universitat </a:t>
            </a:r>
            <a:r>
              <a:rPr lang="ca-ES" dirty="0" err="1" smtClean="0"/>
              <a:t>partner</a:t>
            </a:r>
            <a:r>
              <a:rPr lang="ca-ES" dirty="0" smtClean="0"/>
              <a:t> (algunes universitats els modifiquen posteriorment a la sol·licitud de plaça)</a:t>
            </a:r>
          </a:p>
          <a:p>
            <a:pPr marL="540000" lvl="1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a-ES" b="1" dirty="0" smtClean="0"/>
              <a:t>Sol·licitud d’admissió a destí</a:t>
            </a:r>
            <a:r>
              <a:rPr lang="ca-ES" dirty="0" smtClean="0"/>
              <a:t>: és </a:t>
            </a:r>
            <a:r>
              <a:rPr lang="ca-ES" dirty="0"/>
              <a:t>responsabilitat de l’estudiant comprovar quins idiomes i nivell haurà d’acreditar </a:t>
            </a:r>
            <a:r>
              <a:rPr lang="ca-ES" b="1" dirty="0" smtClean="0"/>
              <a:t>en el moment de fer la sol·licitud a destí</a:t>
            </a:r>
          </a:p>
          <a:p>
            <a:pPr marL="254250" indent="0" algn="just">
              <a:spcAft>
                <a:spcPts val="1800"/>
              </a:spcAft>
              <a:buNone/>
            </a:pPr>
            <a:endParaRPr lang="ca-ES" sz="1600" dirty="0"/>
          </a:p>
          <a:p>
            <a:pPr marL="741600"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ca-ES" dirty="0"/>
          </a:p>
          <a:p>
            <a:pPr marL="180000" lvl="1" indent="0" algn="just">
              <a:spcBef>
                <a:spcPts val="24"/>
              </a:spcBef>
              <a:spcAft>
                <a:spcPts val="600"/>
              </a:spcAft>
              <a:buNone/>
            </a:pPr>
            <a:endParaRPr lang="ca-ES" b="1" dirty="0" smtClean="0">
              <a:solidFill>
                <a:srgbClr val="9E1B34"/>
              </a:solidFill>
            </a:endParaRPr>
          </a:p>
          <a:p>
            <a:pPr marL="180000" lvl="1" indent="0" algn="just">
              <a:spcBef>
                <a:spcPts val="24"/>
              </a:spcBef>
              <a:spcAft>
                <a:spcPts val="600"/>
              </a:spcAft>
              <a:buNone/>
            </a:pPr>
            <a:endParaRPr lang="ca-ES" b="1" dirty="0" smtClean="0">
              <a:solidFill>
                <a:srgbClr val="9E1B34"/>
              </a:solidFill>
            </a:endParaRPr>
          </a:p>
          <a:p>
            <a:pPr marL="180000" lvl="1" indent="0" algn="just">
              <a:spcBef>
                <a:spcPts val="24"/>
              </a:spcBef>
              <a:spcAft>
                <a:spcPts val="600"/>
              </a:spcAft>
              <a:buNone/>
            </a:pPr>
            <a:endParaRPr lang="ca-ES" b="1" dirty="0" smtClean="0">
              <a:solidFill>
                <a:srgbClr val="9E1B34"/>
              </a:solidFill>
            </a:endParaRPr>
          </a:p>
          <a:p>
            <a:pPr marL="180000" lvl="1" indent="0" algn="just">
              <a:spcBef>
                <a:spcPts val="24"/>
              </a:spcBef>
              <a:spcAft>
                <a:spcPts val="600"/>
              </a:spcAft>
              <a:buNone/>
            </a:pPr>
            <a:endParaRPr lang="ca-ES" b="1" dirty="0" smtClean="0">
              <a:solidFill>
                <a:srgbClr val="9E1B34"/>
              </a:solidFill>
            </a:endParaRPr>
          </a:p>
          <a:p>
            <a:pPr marL="360000" lvl="1" indent="0" algn="just">
              <a:spcBef>
                <a:spcPts val="300"/>
              </a:spcBef>
              <a:spcAft>
                <a:spcPts val="1200"/>
              </a:spcAft>
              <a:buNone/>
            </a:pPr>
            <a:endParaRPr lang="ca-ES" sz="2000" b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824536" cy="576064"/>
          </a:xfrm>
        </p:spPr>
        <p:txBody>
          <a:bodyPr/>
          <a:lstStyle/>
          <a:p>
            <a:pPr algn="r"/>
            <a:r>
              <a:rPr lang="ca-ES" dirty="0" smtClean="0"/>
              <a:t>Una visió general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Una visió general- CAMINS Barcelona TECH – 27 de juny de 2018</a:t>
            </a:r>
          </a:p>
        </p:txBody>
      </p:sp>
      <p:sp>
        <p:nvSpPr>
          <p:cNvPr id="4" name="Rectangle arrodonit 3"/>
          <p:cNvSpPr/>
          <p:nvPr/>
        </p:nvSpPr>
        <p:spPr bwMode="auto">
          <a:xfrm>
            <a:off x="1475656" y="4365104"/>
            <a:ext cx="6912768" cy="5760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ca-ES" sz="3200" b="1" dirty="0">
              <a:solidFill>
                <a:srgbClr val="993366"/>
              </a:solidFill>
            </a:endParaRPr>
          </a:p>
        </p:txBody>
      </p:sp>
      <p:sp>
        <p:nvSpPr>
          <p:cNvPr id="5" name="Rectangle arrodonit 4"/>
          <p:cNvSpPr/>
          <p:nvPr/>
        </p:nvSpPr>
        <p:spPr bwMode="auto">
          <a:xfrm>
            <a:off x="1475656" y="3645024"/>
            <a:ext cx="3312368" cy="76579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ca-ES" sz="3200" b="1" dirty="0">
              <a:solidFill>
                <a:srgbClr val="993366"/>
              </a:solidFill>
            </a:endParaRPr>
          </a:p>
        </p:txBody>
      </p:sp>
      <p:sp>
        <p:nvSpPr>
          <p:cNvPr id="7" name="Rectangle arrodonit 6"/>
          <p:cNvSpPr/>
          <p:nvPr/>
        </p:nvSpPr>
        <p:spPr bwMode="auto">
          <a:xfrm>
            <a:off x="827584" y="4941168"/>
            <a:ext cx="7200800" cy="1430179"/>
          </a:xfrm>
          <a:prstGeom prst="roundRect">
            <a:avLst/>
          </a:prstGeom>
          <a:solidFill>
            <a:srgbClr val="9E1A34"/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a-ES" sz="1700" b="1" dirty="0" smtClean="0">
                <a:solidFill>
                  <a:schemeClr val="bg1"/>
                </a:solidFill>
              </a:rPr>
              <a:t>Convocatòria juny 2018</a:t>
            </a:r>
            <a:endParaRPr lang="ca-ES" sz="1700" dirty="0" smtClean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ca-ES" sz="1700" b="1" dirty="0" smtClean="0">
                <a:solidFill>
                  <a:schemeClr val="bg1"/>
                </a:solidFill>
              </a:rPr>
              <a:t>juliol 2018</a:t>
            </a:r>
            <a:r>
              <a:rPr lang="ca-ES" sz="1700" dirty="0" smtClean="0">
                <a:solidFill>
                  <a:schemeClr val="bg1"/>
                </a:solidFill>
              </a:rPr>
              <a:t>: es lliura l’acreditació d’idiomes que es tingui </a:t>
            </a:r>
          </a:p>
          <a:p>
            <a:pPr marL="285750" indent="-285750" algn="just">
              <a:buFontTx/>
              <a:buChar char="-"/>
            </a:pPr>
            <a:r>
              <a:rPr lang="ca-ES" sz="1700" b="1" dirty="0" smtClean="0">
                <a:solidFill>
                  <a:schemeClr val="bg1"/>
                </a:solidFill>
              </a:rPr>
              <a:t>febrer </a:t>
            </a:r>
            <a:r>
              <a:rPr lang="ca-ES" sz="1700" b="1" dirty="0">
                <a:solidFill>
                  <a:schemeClr val="bg1"/>
                </a:solidFill>
              </a:rPr>
              <a:t>2019 </a:t>
            </a:r>
            <a:r>
              <a:rPr lang="ca-ES" sz="1700" dirty="0" smtClean="0">
                <a:solidFill>
                  <a:schemeClr val="bg1"/>
                </a:solidFill>
              </a:rPr>
              <a:t>(convocatòria MOU-TE): caldrà lliurar l’acreditació del </a:t>
            </a:r>
            <a:r>
              <a:rPr lang="ca-ES" sz="1700" dirty="0">
                <a:solidFill>
                  <a:schemeClr val="bg1"/>
                </a:solidFill>
              </a:rPr>
              <a:t>nivell requerit </a:t>
            </a:r>
            <a:r>
              <a:rPr lang="ca-ES" sz="1700" dirty="0" smtClean="0">
                <a:solidFill>
                  <a:schemeClr val="bg1"/>
                </a:solidFill>
              </a:rPr>
              <a:t>pel </a:t>
            </a:r>
            <a:r>
              <a:rPr lang="ca-ES" sz="1700" dirty="0" err="1" smtClean="0">
                <a:solidFill>
                  <a:schemeClr val="bg1"/>
                </a:solidFill>
              </a:rPr>
              <a:t>partner</a:t>
            </a:r>
            <a:endParaRPr lang="ca-E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7776864" cy="4464496"/>
          </a:xfrm>
        </p:spPr>
        <p:txBody>
          <a:bodyPr/>
          <a:lstStyle/>
          <a:p>
            <a:pPr marL="266700" lvl="1" indent="0" algn="just">
              <a:spcBef>
                <a:spcPts val="200"/>
              </a:spcBef>
              <a:spcAft>
                <a:spcPts val="1800"/>
              </a:spcAft>
              <a:buNone/>
            </a:pPr>
            <a:r>
              <a:rPr lang="ca-ES" sz="2400" b="1" dirty="0" smtClean="0">
                <a:solidFill>
                  <a:srgbClr val="9E1A34"/>
                </a:solidFill>
              </a:rPr>
              <a:t>Dobles diplomes</a:t>
            </a:r>
          </a:p>
          <a:p>
            <a:pPr marL="609600" lvl="1" indent="-342900" algn="just">
              <a:spcBef>
                <a:spcPts val="2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ca-ES" sz="2200" dirty="0" smtClean="0"/>
              <a:t>Per norma general, el acords de doble diploma preveuen que es cursin un mínim de 3 cursos del grau a la universitat d'origen (Escola de Camins) i 2 anys a la universitat de destinació</a:t>
            </a:r>
          </a:p>
          <a:p>
            <a:pPr marL="6096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a-ES" sz="2200" dirty="0" smtClean="0"/>
              <a:t>Tots els diplomes es donaran </a:t>
            </a:r>
            <a:r>
              <a:rPr lang="ca-ES" sz="2200" b="1" dirty="0" smtClean="0"/>
              <a:t>a la fi </a:t>
            </a:r>
            <a:r>
              <a:rPr lang="ca-ES" sz="2200" dirty="0" smtClean="0"/>
              <a:t>de l’itinerari acadèmic complert a ambdues institucions</a:t>
            </a:r>
            <a:endParaRPr lang="ca-ES" sz="2200" b="1" dirty="0" smtClean="0">
              <a:solidFill>
                <a:srgbClr val="C00000"/>
              </a:solidFill>
            </a:endParaRPr>
          </a:p>
          <a:p>
            <a:pPr marL="609600" indent="-342900" algn="just">
              <a:buFont typeface="Wingdings" panose="05000000000000000000" pitchFamily="2" charset="2"/>
              <a:buChar char="§"/>
            </a:pPr>
            <a:r>
              <a:rPr lang="ca-ES" sz="2200" dirty="0" smtClean="0"/>
              <a:t>La </a:t>
            </a:r>
            <a:r>
              <a:rPr lang="ca-ES" sz="2200" dirty="0"/>
              <a:t>direcció de l’Escola, per motius acadèmics i/o disciplinaris, en qualsevol moment, pot revocar una plaça concedida de doble </a:t>
            </a:r>
            <a:r>
              <a:rPr lang="ca-ES" sz="2200" dirty="0" smtClean="0"/>
              <a:t>diploma</a:t>
            </a:r>
            <a:endParaRPr lang="ca-ES" sz="2200" dirty="0"/>
          </a:p>
          <a:p>
            <a:pPr marL="609600" lvl="1" indent="-342900" algn="just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a-ES" sz="2000" dirty="0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01392"/>
            <a:ext cx="4752528" cy="576064"/>
          </a:xfrm>
        </p:spPr>
        <p:txBody>
          <a:bodyPr/>
          <a:lstStyle/>
          <a:p>
            <a:pPr algn="r"/>
            <a:r>
              <a:rPr lang="en-US" dirty="0" err="1" smtClean="0"/>
              <a:t>Dobles</a:t>
            </a:r>
            <a:r>
              <a:rPr lang="en-US" dirty="0" smtClean="0"/>
              <a:t> </a:t>
            </a:r>
            <a:r>
              <a:rPr lang="en-US" dirty="0" err="1" smtClean="0"/>
              <a:t>diplomes</a:t>
            </a:r>
            <a:endParaRPr lang="ca-ES" dirty="0"/>
          </a:p>
        </p:txBody>
      </p:sp>
      <p:sp>
        <p:nvSpPr>
          <p:cNvPr id="11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Dobles diplomes- CAMINS Barcelona TECH – 27 de juny de 2018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1052736"/>
            <a:ext cx="7992888" cy="5040560"/>
          </a:xfrm>
        </p:spPr>
        <p:txBody>
          <a:bodyPr/>
          <a:lstStyle/>
          <a:p>
            <a:pPr marL="254250" lvl="1" indent="0">
              <a:buNone/>
            </a:pPr>
            <a:r>
              <a:rPr lang="ca-ES" sz="2400" b="1" dirty="0" smtClean="0">
                <a:solidFill>
                  <a:srgbClr val="9E1A34"/>
                </a:solidFill>
              </a:rPr>
              <a:t>Nous itineraris doble diploma</a:t>
            </a:r>
          </a:p>
          <a:p>
            <a:pPr marL="254250" lvl="1" indent="0">
              <a:buNone/>
            </a:pPr>
            <a:endParaRPr lang="ca-ES" sz="1000" b="1" dirty="0" smtClean="0">
              <a:solidFill>
                <a:srgbClr val="9E1A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r>
              <a:rPr lang="ca-ES" sz="2000" b="1" dirty="0" smtClean="0"/>
              <a:t>Universitat			Qui			Quan</a:t>
            </a:r>
          </a:p>
          <a:p>
            <a:pPr marL="457200" lvl="1" indent="0">
              <a:spcBef>
                <a:spcPts val="400"/>
              </a:spcBef>
              <a:spcAft>
                <a:spcPts val="500"/>
              </a:spcAft>
              <a:buNone/>
            </a:pPr>
            <a:r>
              <a:rPr lang="ca-ES" sz="1800" dirty="0" smtClean="0"/>
              <a:t>EC Nantes			GEC			</a:t>
            </a:r>
            <a:r>
              <a:rPr lang="ca-ES" sz="1800" dirty="0" smtClean="0">
                <a:solidFill>
                  <a:srgbClr val="9E1B34"/>
                </a:solidFill>
              </a:rPr>
              <a:t>4t curs</a:t>
            </a:r>
          </a:p>
          <a:p>
            <a:pPr marL="457200" lvl="1" indent="0">
              <a:spcBef>
                <a:spcPts val="400"/>
              </a:spcBef>
              <a:spcAft>
                <a:spcPts val="500"/>
              </a:spcAft>
              <a:buNone/>
            </a:pPr>
            <a:r>
              <a:rPr lang="ca-ES" sz="1800" dirty="0" smtClean="0"/>
              <a:t>EC </a:t>
            </a:r>
            <a:r>
              <a:rPr lang="ca-ES" sz="1800" dirty="0" err="1" smtClean="0"/>
              <a:t>CentraleSupélec</a:t>
            </a:r>
            <a:r>
              <a:rPr lang="ca-ES" sz="1800" dirty="0" smtClean="0"/>
              <a:t>		GEC			</a:t>
            </a:r>
            <a:r>
              <a:rPr lang="ca-ES" sz="1800" dirty="0" smtClean="0">
                <a:solidFill>
                  <a:srgbClr val="B90000"/>
                </a:solidFill>
              </a:rPr>
              <a:t>4t </a:t>
            </a:r>
            <a:r>
              <a:rPr lang="ca-ES" sz="1800" dirty="0">
                <a:solidFill>
                  <a:srgbClr val="B90000"/>
                </a:solidFill>
              </a:rPr>
              <a:t>curs</a:t>
            </a:r>
          </a:p>
          <a:p>
            <a:pPr marL="457200" lvl="1" indent="0">
              <a:spcBef>
                <a:spcPts val="400"/>
              </a:spcBef>
              <a:spcAft>
                <a:spcPts val="500"/>
              </a:spcAft>
              <a:buNone/>
            </a:pPr>
            <a:r>
              <a:rPr lang="ca-ES" sz="1800" dirty="0" smtClean="0"/>
              <a:t>EIVP</a:t>
            </a:r>
            <a:r>
              <a:rPr lang="ca-ES" sz="1800" baseline="30000" dirty="0"/>
              <a:t>	</a:t>
            </a:r>
            <a:r>
              <a:rPr lang="ca-ES" sz="1800" dirty="0" smtClean="0"/>
              <a:t>		GEC i GEOP		</a:t>
            </a:r>
            <a:r>
              <a:rPr lang="ca-ES" sz="1800" dirty="0" smtClean="0">
                <a:solidFill>
                  <a:srgbClr val="B90000"/>
                </a:solidFill>
              </a:rPr>
              <a:t>4t curs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ca-ES" sz="120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ca-ES" sz="1200" dirty="0" smtClean="0"/>
          </a:p>
          <a:p>
            <a:pPr marL="540000" lvl="1"/>
            <a:endParaRPr lang="ca-ES" b="1" dirty="0" smtClean="0"/>
          </a:p>
          <a:p>
            <a:pPr marL="540000" lvl="1">
              <a:buFont typeface="Wingdings" panose="05000000000000000000" pitchFamily="2" charset="2"/>
              <a:buChar char="ü"/>
            </a:pPr>
            <a:r>
              <a:rPr lang="ca-ES" sz="2000" b="1" dirty="0" smtClean="0"/>
              <a:t>2018-19</a:t>
            </a:r>
            <a:r>
              <a:rPr lang="ca-ES" sz="2000" b="1" dirty="0"/>
              <a:t>: </a:t>
            </a:r>
            <a:r>
              <a:rPr lang="ca-ES" sz="2000" dirty="0"/>
              <a:t>tenir superat/matriculat 3r curs + </a:t>
            </a:r>
            <a:r>
              <a:rPr lang="ca-ES" sz="2000" b="1" dirty="0">
                <a:solidFill>
                  <a:srgbClr val="9E1A34"/>
                </a:solidFill>
              </a:rPr>
              <a:t>2 assignatures de 4t</a:t>
            </a:r>
            <a:r>
              <a:rPr lang="ca-ES" sz="2000" dirty="0"/>
              <a:t>, d’acord a nou itinerari</a:t>
            </a:r>
          </a:p>
          <a:p>
            <a:pPr marL="540000" lvl="1">
              <a:buFont typeface="Wingdings" panose="05000000000000000000" pitchFamily="2" charset="2"/>
              <a:buChar char="ü"/>
            </a:pPr>
            <a:endParaRPr lang="ca-ES" sz="2000" dirty="0"/>
          </a:p>
          <a:p>
            <a:pPr marL="540000" lvl="1">
              <a:buFont typeface="Wingdings" panose="05000000000000000000" pitchFamily="2" charset="2"/>
              <a:buChar char="ü"/>
            </a:pPr>
            <a:r>
              <a:rPr lang="ca-ES" sz="2000" b="1" dirty="0"/>
              <a:t>2019-20: </a:t>
            </a:r>
            <a:r>
              <a:rPr lang="ca-ES" sz="2000" dirty="0"/>
              <a:t>es farà 4t de grau a destí, d’acord a itinerari</a:t>
            </a:r>
          </a:p>
          <a:p>
            <a:pPr marL="457200" lvl="1" indent="0">
              <a:spcBef>
                <a:spcPts val="200"/>
              </a:spcBef>
              <a:spcAft>
                <a:spcPts val="1200"/>
              </a:spcAft>
              <a:buNone/>
            </a:pPr>
            <a:endParaRPr lang="ca-ES" dirty="0" smtClean="0">
              <a:solidFill>
                <a:srgbClr val="B9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 smtClean="0"/>
              <a:t>Dobles</a:t>
            </a:r>
            <a:r>
              <a:rPr lang="en-US" dirty="0" smtClean="0"/>
              <a:t> </a:t>
            </a:r>
            <a:r>
              <a:rPr lang="en-US" dirty="0" err="1" smtClean="0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</p:spTree>
    <p:extLst>
      <p:ext uri="{BB962C8B-B14F-4D97-AF65-F5344CB8AC3E}">
        <p14:creationId xmlns:p14="http://schemas.microsoft.com/office/powerpoint/2010/main" val="8876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5400600"/>
          </a:xfrm>
        </p:spPr>
        <p:txBody>
          <a:bodyPr/>
          <a:lstStyle/>
          <a:p>
            <a:pPr marL="180000" lvl="1" indent="0" algn="just">
              <a:spcBef>
                <a:spcPts val="200"/>
              </a:spcBef>
              <a:spcAft>
                <a:spcPts val="600"/>
              </a:spcAft>
              <a:buNone/>
            </a:pPr>
            <a:r>
              <a:rPr lang="ca-ES" sz="2100" b="1" dirty="0" err="1" smtClean="0">
                <a:solidFill>
                  <a:srgbClr val="9E1B34"/>
                </a:solidFill>
              </a:rPr>
              <a:t>École</a:t>
            </a:r>
            <a:r>
              <a:rPr lang="ca-ES" sz="2100" b="1" dirty="0" smtClean="0">
                <a:solidFill>
                  <a:srgbClr val="9E1B34"/>
                </a:solidFill>
              </a:rPr>
              <a:t> </a:t>
            </a:r>
            <a:r>
              <a:rPr lang="ca-ES" sz="2100" b="1" dirty="0" err="1" smtClean="0">
                <a:solidFill>
                  <a:srgbClr val="9E1B34"/>
                </a:solidFill>
              </a:rPr>
              <a:t>Centrale</a:t>
            </a:r>
            <a:r>
              <a:rPr lang="ca-ES" sz="2100" b="1" dirty="0" smtClean="0">
                <a:solidFill>
                  <a:srgbClr val="9E1B34"/>
                </a:solidFill>
              </a:rPr>
              <a:t> de Nantes (França)</a:t>
            </a:r>
          </a:p>
          <a:p>
            <a:pPr marL="180000" lvl="1" indent="0" algn="just">
              <a:spcBef>
                <a:spcPts val="200"/>
              </a:spcBef>
              <a:spcAft>
                <a:spcPts val="800"/>
              </a:spcAft>
              <a:buNone/>
            </a:pPr>
            <a:r>
              <a:rPr lang="ca-ES" sz="2100" dirty="0" smtClean="0">
                <a:latin typeface="+mj-lt"/>
              </a:rPr>
              <a:t>Triple </a:t>
            </a:r>
            <a:r>
              <a:rPr lang="ca-ES" sz="2100" dirty="0">
                <a:latin typeface="+mj-lt"/>
              </a:rPr>
              <a:t>titulació adreçada a estudiants que tinguin aprovat el tercer curs del </a:t>
            </a:r>
            <a:r>
              <a:rPr lang="ca-ES" sz="2100" b="1" dirty="0">
                <a:latin typeface="+mj-lt"/>
              </a:rPr>
              <a:t>Grau en Enginyeria </a:t>
            </a:r>
            <a:r>
              <a:rPr lang="ca-ES" sz="2100" b="1" dirty="0" smtClean="0">
                <a:latin typeface="+mj-lt"/>
              </a:rPr>
              <a:t>Civil</a:t>
            </a:r>
            <a:r>
              <a:rPr lang="ca-ES" sz="2100" dirty="0" smtClean="0">
                <a:latin typeface="+mj-lt"/>
              </a:rPr>
              <a:t>:</a:t>
            </a:r>
          </a:p>
          <a:p>
            <a:pPr marL="285750" lvl="1" algn="r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b="1" dirty="0" smtClean="0">
                <a:solidFill>
                  <a:srgbClr val="9E1B34"/>
                </a:solidFill>
                <a:latin typeface="+mj-lt"/>
              </a:rPr>
              <a:t>Grau </a:t>
            </a:r>
            <a:r>
              <a:rPr lang="es-ES" sz="1800" b="1" dirty="0">
                <a:solidFill>
                  <a:srgbClr val="9E1B34"/>
                </a:solidFill>
                <a:latin typeface="+mj-lt"/>
              </a:rPr>
              <a:t>en </a:t>
            </a:r>
            <a:r>
              <a:rPr lang="es-ES" sz="1800" b="1" dirty="0" err="1">
                <a:solidFill>
                  <a:srgbClr val="9E1B34"/>
                </a:solidFill>
                <a:latin typeface="+mj-lt"/>
              </a:rPr>
              <a:t>Enginyeria</a:t>
            </a:r>
            <a:r>
              <a:rPr lang="es-ES" sz="1800" b="1" dirty="0">
                <a:solidFill>
                  <a:srgbClr val="9E1B34"/>
                </a:solidFill>
                <a:latin typeface="+mj-lt"/>
              </a:rPr>
              <a:t> </a:t>
            </a:r>
            <a:r>
              <a:rPr lang="es-ES" sz="1800" b="1" dirty="0" smtClean="0">
                <a:solidFill>
                  <a:srgbClr val="9E1B34"/>
                </a:solidFill>
                <a:latin typeface="+mj-lt"/>
              </a:rPr>
              <a:t>Civil</a:t>
            </a:r>
          </a:p>
          <a:p>
            <a:pPr marL="285750" lvl="1" algn="r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b="1" dirty="0" err="1">
                <a:solidFill>
                  <a:srgbClr val="9E1B34"/>
                </a:solidFill>
              </a:rPr>
              <a:t>Diplôme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err="1">
                <a:solidFill>
                  <a:srgbClr val="9E1B34"/>
                </a:solidFill>
              </a:rPr>
              <a:t>d’Ingénieur</a:t>
            </a:r>
            <a:r>
              <a:rPr lang="es-ES" sz="1800" b="1" dirty="0">
                <a:solidFill>
                  <a:srgbClr val="9E1B34"/>
                </a:solidFill>
              </a:rPr>
              <a:t> per </a:t>
            </a:r>
            <a:r>
              <a:rPr lang="es-ES" sz="1800" b="1" dirty="0" err="1">
                <a:solidFill>
                  <a:srgbClr val="9E1B34"/>
                </a:solidFill>
              </a:rPr>
              <a:t>l‘École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err="1" smtClean="0">
                <a:solidFill>
                  <a:srgbClr val="9E1B34"/>
                </a:solidFill>
              </a:rPr>
              <a:t>Centrale</a:t>
            </a:r>
            <a:r>
              <a:rPr lang="es-ES" sz="1800" b="1" dirty="0" smtClean="0">
                <a:solidFill>
                  <a:srgbClr val="9E1B34"/>
                </a:solidFill>
              </a:rPr>
              <a:t> de Nantes </a:t>
            </a:r>
          </a:p>
          <a:p>
            <a:pPr marL="285750" lvl="1" algn="r">
              <a:spcBef>
                <a:spcPts val="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1800" b="1" dirty="0" err="1" smtClean="0">
                <a:solidFill>
                  <a:srgbClr val="9E1B34"/>
                </a:solidFill>
                <a:latin typeface="+mj-lt"/>
              </a:rPr>
              <a:t>Màster</a:t>
            </a:r>
            <a:r>
              <a:rPr lang="es-ES" sz="1800" b="1" dirty="0" smtClean="0">
                <a:solidFill>
                  <a:srgbClr val="9E1B34"/>
                </a:solidFill>
                <a:latin typeface="+mj-lt"/>
              </a:rPr>
              <a:t> </a:t>
            </a:r>
            <a:r>
              <a:rPr lang="es-ES" sz="1800" b="1" dirty="0">
                <a:solidFill>
                  <a:srgbClr val="9E1B34"/>
                </a:solidFill>
                <a:latin typeface="+mj-lt"/>
              </a:rPr>
              <a:t>en ECCP per la UPC</a:t>
            </a:r>
            <a:r>
              <a:rPr lang="es-ES" sz="1800" b="1" dirty="0">
                <a:latin typeface="+mj-lt"/>
              </a:rPr>
              <a:t> </a:t>
            </a:r>
            <a:endParaRPr lang="es-ES" sz="1800" b="1" dirty="0" smtClean="0">
              <a:latin typeface="+mj-lt"/>
            </a:endParaRPr>
          </a:p>
          <a:p>
            <a:pPr marL="180000" lvl="1" indent="0" algn="just">
              <a:spcBef>
                <a:spcPts val="200"/>
              </a:spcBef>
              <a:spcAft>
                <a:spcPts val="1200"/>
              </a:spcAft>
              <a:buNone/>
            </a:pPr>
            <a:endParaRPr lang="ca-ES" sz="1800" b="1" dirty="0" smtClean="0">
              <a:solidFill>
                <a:srgbClr val="9E1B34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/>
              <a:t>Dobles</a:t>
            </a:r>
            <a:r>
              <a:rPr lang="en-US" dirty="0"/>
              <a:t> </a:t>
            </a:r>
            <a:r>
              <a:rPr lang="en-US" dirty="0" err="1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80" y="3356992"/>
            <a:ext cx="474308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908720"/>
            <a:ext cx="7992888" cy="5472608"/>
          </a:xfrm>
        </p:spPr>
        <p:txBody>
          <a:bodyPr/>
          <a:lstStyle/>
          <a:p>
            <a:pPr marL="0" lvl="1" indent="-457200">
              <a:spcBef>
                <a:spcPts val="200"/>
              </a:spcBef>
              <a:spcAft>
                <a:spcPts val="1200"/>
              </a:spcAft>
              <a:buNone/>
            </a:pPr>
            <a:r>
              <a:rPr lang="ca-ES" sz="2200" b="1" dirty="0" err="1" smtClean="0">
                <a:solidFill>
                  <a:srgbClr val="9E1B34"/>
                </a:solidFill>
              </a:rPr>
              <a:t>École</a:t>
            </a:r>
            <a:r>
              <a:rPr lang="ca-ES" sz="2200" b="1" dirty="0" smtClean="0">
                <a:solidFill>
                  <a:srgbClr val="9E1B34"/>
                </a:solidFill>
              </a:rPr>
              <a:t> </a:t>
            </a:r>
            <a:r>
              <a:rPr lang="ca-ES" sz="2200" b="1" dirty="0" err="1" smtClean="0">
                <a:solidFill>
                  <a:srgbClr val="9E1B34"/>
                </a:solidFill>
              </a:rPr>
              <a:t>Centrale</a:t>
            </a:r>
            <a:r>
              <a:rPr lang="ca-ES" sz="2200" b="1" dirty="0" smtClean="0">
                <a:solidFill>
                  <a:srgbClr val="9E1B34"/>
                </a:solidFill>
              </a:rPr>
              <a:t> de Nantes (EC Nantes)</a:t>
            </a: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 smtClean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dirty="0" smtClean="0">
              <a:solidFill>
                <a:srgbClr val="B9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/>
              <a:t>Dobles</a:t>
            </a:r>
            <a:r>
              <a:rPr lang="en-US" dirty="0"/>
              <a:t> </a:t>
            </a:r>
            <a:r>
              <a:rPr lang="en-US" dirty="0" err="1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052299463"/>
              </p:ext>
            </p:extLst>
          </p:nvPr>
        </p:nvGraphicFramePr>
        <p:xfrm>
          <a:off x="467544" y="1469008"/>
          <a:ext cx="828092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72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5400600"/>
          </a:xfrm>
        </p:spPr>
        <p:txBody>
          <a:bodyPr/>
          <a:lstStyle/>
          <a:p>
            <a:pPr marL="612000" lvl="1" indent="-457200">
              <a:spcBef>
                <a:spcPts val="200"/>
              </a:spcBef>
              <a:spcAft>
                <a:spcPts val="600"/>
              </a:spcAft>
              <a:buNone/>
            </a:pPr>
            <a:r>
              <a:rPr lang="ca-ES" sz="2100" b="1" dirty="0" err="1" smtClean="0">
                <a:solidFill>
                  <a:srgbClr val="9E1B34"/>
                </a:solidFill>
              </a:rPr>
              <a:t>École</a:t>
            </a:r>
            <a:r>
              <a:rPr lang="ca-ES" sz="2100" b="1" dirty="0" smtClean="0">
                <a:solidFill>
                  <a:srgbClr val="9E1B34"/>
                </a:solidFill>
              </a:rPr>
              <a:t> </a:t>
            </a:r>
            <a:r>
              <a:rPr lang="ca-ES" sz="2100" b="1" dirty="0" err="1" smtClean="0">
                <a:solidFill>
                  <a:srgbClr val="9E1B34"/>
                </a:solidFill>
              </a:rPr>
              <a:t>CentraleSupélec</a:t>
            </a:r>
            <a:r>
              <a:rPr lang="ca-ES" sz="2100" b="1" dirty="0" smtClean="0">
                <a:solidFill>
                  <a:srgbClr val="9E1B34"/>
                </a:solidFill>
              </a:rPr>
              <a:t> (França)</a:t>
            </a:r>
          </a:p>
          <a:p>
            <a:pPr marL="180000" lvl="1" indent="0" algn="just">
              <a:spcBef>
                <a:spcPts val="200"/>
              </a:spcBef>
              <a:spcAft>
                <a:spcPts val="600"/>
              </a:spcAft>
              <a:buNone/>
            </a:pPr>
            <a:r>
              <a:rPr lang="ca-ES" sz="2000" dirty="0"/>
              <a:t>Triple titulació adreçada a estudiants que tinguin aprovat el tercer curs del </a:t>
            </a:r>
            <a:r>
              <a:rPr lang="ca-ES" sz="2000" b="1" dirty="0"/>
              <a:t>Grau en Enginyeria </a:t>
            </a:r>
            <a:r>
              <a:rPr lang="ca-ES" sz="2000" b="1" dirty="0" smtClean="0"/>
              <a:t>Civil:</a:t>
            </a:r>
          </a:p>
          <a:p>
            <a:pPr marL="465750" lvl="1" algn="r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b="1" dirty="0" smtClean="0">
                <a:solidFill>
                  <a:srgbClr val="9E1B34"/>
                </a:solidFill>
              </a:rPr>
              <a:t>Grau </a:t>
            </a:r>
            <a:r>
              <a:rPr lang="es-ES" sz="1800" b="1" dirty="0">
                <a:solidFill>
                  <a:srgbClr val="9E1B34"/>
                </a:solidFill>
              </a:rPr>
              <a:t>en </a:t>
            </a:r>
            <a:r>
              <a:rPr lang="es-ES" sz="1800" b="1" dirty="0" err="1">
                <a:solidFill>
                  <a:srgbClr val="9E1B34"/>
                </a:solidFill>
              </a:rPr>
              <a:t>Enginyeria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smtClean="0">
                <a:solidFill>
                  <a:srgbClr val="9E1B34"/>
                </a:solidFill>
              </a:rPr>
              <a:t>Civil</a:t>
            </a:r>
          </a:p>
          <a:p>
            <a:pPr marL="465750" lvl="1" algn="r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b="1" dirty="0" err="1">
                <a:solidFill>
                  <a:srgbClr val="9E1B34"/>
                </a:solidFill>
              </a:rPr>
              <a:t>Diplôme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err="1">
                <a:solidFill>
                  <a:srgbClr val="9E1B34"/>
                </a:solidFill>
              </a:rPr>
              <a:t>d’Ingénieur</a:t>
            </a:r>
            <a:r>
              <a:rPr lang="es-ES" sz="1800" b="1" dirty="0">
                <a:solidFill>
                  <a:srgbClr val="9E1B34"/>
                </a:solidFill>
              </a:rPr>
              <a:t> per </a:t>
            </a:r>
            <a:r>
              <a:rPr lang="es-ES" sz="1800" b="1" dirty="0" err="1">
                <a:solidFill>
                  <a:srgbClr val="9E1B34"/>
                </a:solidFill>
              </a:rPr>
              <a:t>l’École</a:t>
            </a:r>
            <a:r>
              <a:rPr lang="es-ES" sz="1800" b="1" dirty="0">
                <a:solidFill>
                  <a:srgbClr val="9E1B34"/>
                </a:solidFill>
              </a:rPr>
              <a:t> </a:t>
            </a:r>
            <a:r>
              <a:rPr lang="es-ES" sz="1800" b="1" dirty="0" err="1" smtClean="0">
                <a:solidFill>
                  <a:srgbClr val="9E1B34"/>
                </a:solidFill>
              </a:rPr>
              <a:t>CentraleSupélec</a:t>
            </a:r>
            <a:endParaRPr lang="ca-ES" sz="1800" b="1" dirty="0">
              <a:solidFill>
                <a:srgbClr val="9E1B34"/>
              </a:solidFill>
            </a:endParaRPr>
          </a:p>
          <a:p>
            <a:pPr marL="465750" lvl="1" algn="r">
              <a:spcBef>
                <a:spcPts val="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1800" b="1" dirty="0" err="1" smtClean="0">
                <a:solidFill>
                  <a:srgbClr val="9E1B34"/>
                </a:solidFill>
              </a:rPr>
              <a:t>Màster</a:t>
            </a:r>
            <a:r>
              <a:rPr lang="es-ES" sz="1800" b="1" dirty="0" smtClean="0">
                <a:solidFill>
                  <a:srgbClr val="9E1B34"/>
                </a:solidFill>
              </a:rPr>
              <a:t> </a:t>
            </a:r>
            <a:r>
              <a:rPr lang="es-ES" sz="1800" b="1" dirty="0">
                <a:solidFill>
                  <a:srgbClr val="9E1B34"/>
                </a:solidFill>
              </a:rPr>
              <a:t>en ECCP per la </a:t>
            </a:r>
            <a:r>
              <a:rPr lang="es-ES" sz="1800" b="1" dirty="0" smtClean="0">
                <a:solidFill>
                  <a:srgbClr val="9E1B34"/>
                </a:solidFill>
              </a:rPr>
              <a:t>UPC</a:t>
            </a:r>
            <a:endParaRPr lang="es-ES" sz="1800" b="1" dirty="0"/>
          </a:p>
          <a:p>
            <a:pPr marL="720000" lvl="1" indent="-457200">
              <a:spcBef>
                <a:spcPts val="200"/>
              </a:spcBef>
              <a:spcAft>
                <a:spcPts val="1200"/>
              </a:spcAft>
              <a:buNone/>
            </a:pPr>
            <a:r>
              <a:rPr lang="ca-ES" sz="2100" b="1" dirty="0" smtClean="0">
                <a:solidFill>
                  <a:srgbClr val="9E1B34"/>
                </a:solidFill>
              </a:rPr>
              <a:t> </a:t>
            </a:r>
          </a:p>
          <a:p>
            <a:pPr marL="7200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sz="2100" b="1" dirty="0" smtClean="0">
              <a:solidFill>
                <a:srgbClr val="9E1B34"/>
              </a:solidFill>
            </a:endParaRPr>
          </a:p>
          <a:p>
            <a:pPr marL="914400" lvl="1" indent="-457200">
              <a:spcBef>
                <a:spcPts val="200"/>
              </a:spcBef>
              <a:spcAft>
                <a:spcPts val="1200"/>
              </a:spcAft>
              <a:buNone/>
            </a:pPr>
            <a:endParaRPr lang="ca-ES" dirty="0" smtClean="0">
              <a:solidFill>
                <a:srgbClr val="B9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50C5-D5F3-44CB-AAB6-B571E273D22A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3203848" y="116632"/>
            <a:ext cx="4752528" cy="576064"/>
          </a:xfrm>
        </p:spPr>
        <p:txBody>
          <a:bodyPr/>
          <a:lstStyle/>
          <a:p>
            <a:pPr algn="r"/>
            <a:r>
              <a:rPr lang="en-US" dirty="0" err="1"/>
              <a:t>Dobles</a:t>
            </a:r>
            <a:r>
              <a:rPr lang="en-US" dirty="0"/>
              <a:t> </a:t>
            </a:r>
            <a:r>
              <a:rPr lang="en-US" dirty="0" err="1"/>
              <a:t>diplomes</a:t>
            </a:r>
            <a:endParaRPr lang="ca-ES" dirty="0"/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25345"/>
            <a:ext cx="6696744" cy="216023"/>
          </a:xfrm>
        </p:spPr>
        <p:txBody>
          <a:bodyPr/>
          <a:lstStyle/>
          <a:p>
            <a:pPr>
              <a:defRPr/>
            </a:pPr>
            <a:r>
              <a:rPr lang="es-ES" dirty="0"/>
              <a:t>Dobles diplomes- CAMINS Barcelona TECH – 27 de </a:t>
            </a:r>
            <a:r>
              <a:rPr lang="es-ES" dirty="0" err="1"/>
              <a:t>juny</a:t>
            </a:r>
            <a:r>
              <a:rPr lang="es-ES" dirty="0"/>
              <a:t> de 2018</a:t>
            </a:r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82" y="3356993"/>
            <a:ext cx="4743082" cy="29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roUPC201112[1]">
  <a:themeElements>
    <a:clrScheme name="Personalizado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E1B34"/>
      </a:accent1>
      <a:accent2>
        <a:srgbClr val="7F7F7F"/>
      </a:accent2>
      <a:accent3>
        <a:srgbClr val="FFFFFF"/>
      </a:accent3>
      <a:accent4>
        <a:srgbClr val="000000"/>
      </a:accent4>
      <a:accent5>
        <a:srgbClr val="DAEDEF"/>
      </a:accent5>
      <a:accent6>
        <a:srgbClr val="761427"/>
      </a:accent6>
      <a:hlink>
        <a:srgbClr val="009999"/>
      </a:hlink>
      <a:folHlink>
        <a:srgbClr val="99CC00"/>
      </a:folHlink>
    </a:clrScheme>
    <a:fontScheme name="modelUP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>
        <a:spAutoFit/>
      </a:bodyPr>
      <a:lstStyle>
        <a:defPPr>
          <a:defRPr sz="3200" b="1" dirty="0" err="1">
            <a:solidFill>
              <a:srgbClr val="993366"/>
            </a:solidFill>
          </a:defRPr>
        </a:defPPr>
      </a:lstStyle>
    </a:spDef>
  </a:objectDefaults>
  <a:extraClrSchemeLst>
    <a:extraClrScheme>
      <a:clrScheme name="modelUP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14218</TotalTime>
  <Words>1392</Words>
  <Application>Microsoft Office PowerPoint</Application>
  <PresentationFormat>Presentació en pantalla (4:3)</PresentationFormat>
  <Paragraphs>218</Paragraphs>
  <Slides>17</Slides>
  <Notes>15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patroUPC201112[1]</vt:lpstr>
      <vt:lpstr>Mobilitat Internacional Dobles diploma França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Moltes gràcies  per la vostra atenció</vt:lpstr>
    </vt:vector>
  </TitlesOfParts>
  <Company>UPCnet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UPCnet</dc:creator>
  <cp:lastModifiedBy>Ana Andres Lleo</cp:lastModifiedBy>
  <cp:revision>1398</cp:revision>
  <cp:lastPrinted>2018-06-27T06:26:46Z</cp:lastPrinted>
  <dcterms:created xsi:type="dcterms:W3CDTF">2012-07-25T11:18:57Z</dcterms:created>
  <dcterms:modified xsi:type="dcterms:W3CDTF">2018-06-27T07:29:05Z</dcterms:modified>
</cp:coreProperties>
</file>