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301" r:id="rId6"/>
    <p:sldId id="313" r:id="rId7"/>
    <p:sldId id="302" r:id="rId8"/>
    <p:sldId id="303" r:id="rId9"/>
    <p:sldId id="270" r:id="rId10"/>
    <p:sldId id="289" r:id="rId11"/>
    <p:sldId id="312" r:id="rId1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1896" userDrawn="1">
          <p15:clr>
            <a:srgbClr val="A4A3A4"/>
          </p15:clr>
        </p15:guide>
        <p15:guide id="6" orient="horz" pos="3504" userDrawn="1">
          <p15:clr>
            <a:srgbClr val="A4A3A4"/>
          </p15:clr>
        </p15:guide>
        <p15:guide id="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8A6"/>
    <a:srgbClr val="09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7" autoAdjust="0"/>
    <p:restoredTop sz="93595" autoAdjust="0"/>
  </p:normalViewPr>
  <p:slideViewPr>
    <p:cSldViewPr snapToGrid="0">
      <p:cViewPr varScale="1">
        <p:scale>
          <a:sx n="107" d="100"/>
          <a:sy n="107" d="100"/>
        </p:scale>
        <p:origin x="546" y="108"/>
      </p:cViewPr>
      <p:guideLst>
        <p:guide orient="horz" pos="1896"/>
        <p:guide orient="horz" pos="3504"/>
        <p:guide pos="3840"/>
      </p:guideLst>
    </p:cSldViewPr>
  </p:slideViewPr>
  <p:outlineViewPr>
    <p:cViewPr>
      <p:scale>
        <a:sx n="33" d="100"/>
        <a:sy n="33" d="100"/>
      </p:scale>
      <p:origin x="0" y="-223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3031A82-4A00-4794-A488-59AC186D7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1C85656-A361-4B32-99B1-66591145F7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E02CF2-CF18-4A9D-8B05-2FFC7B52A6E4}" type="datetime1">
              <a:rPr lang="es-ES" smtClean="0"/>
              <a:t>15/10/2025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1AFD4F-E871-421C-96C6-CCFAA872CB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FE0EF6-A335-4727-9E75-458707395E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7C8AB8-F519-4C44-A217-B2548CA6E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6409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414F4-6BF4-4863-8728-11DAD85A25A0}" type="datetime1">
              <a:rPr lang="es-ES" smtClean="0"/>
              <a:pPr/>
              <a:t>15/10/2025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303549-A82F-409E-AD53-534267A0E10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8664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79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067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8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090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041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303549-A82F-409E-AD53-534267A0E10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154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680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42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D379641C-8260-44A4-9F71-E216C07A38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4416742 h 6858000"/>
              <a:gd name="connsiteX5" fmla="*/ 9142476 w 12188952"/>
              <a:gd name="connsiteY5" fmla="*/ 4416742 h 6858000"/>
              <a:gd name="connsiteX6" fmla="*/ 9142476 w 12188952"/>
              <a:gd name="connsiteY6" fmla="*/ 4188142 h 6858000"/>
              <a:gd name="connsiteX7" fmla="*/ 0 w 12188952"/>
              <a:gd name="connsiteY7" fmla="*/ 4188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4416742"/>
                </a:lnTo>
                <a:lnTo>
                  <a:pt x="9142476" y="4416742"/>
                </a:lnTo>
                <a:lnTo>
                  <a:pt x="9142476" y="4188142"/>
                </a:lnTo>
                <a:lnTo>
                  <a:pt x="0" y="418814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636008"/>
            <a:ext cx="9144000" cy="1107959"/>
          </a:xfrm>
        </p:spPr>
        <p:txBody>
          <a:bodyPr rtlCol="0" anchor="b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79D466B-640E-419A-8701-FA39B12D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5742432"/>
            <a:ext cx="7953375" cy="457200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0659D50-D55F-4F3D-8F15-5B1F1F2B4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188142"/>
            <a:ext cx="91440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tiva de mer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CB2621B9-2641-4DA3-B7D6-D577C25CF2E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1030351 w 12188952"/>
              <a:gd name="connsiteY0" fmla="*/ 3231845 h 6858000"/>
              <a:gd name="connsiteX1" fmla="*/ 1030351 w 12188952"/>
              <a:gd name="connsiteY1" fmla="*/ 3460445 h 6858000"/>
              <a:gd name="connsiteX2" fmla="*/ 11122333 w 12188952"/>
              <a:gd name="connsiteY2" fmla="*/ 3460445 h 6858000"/>
              <a:gd name="connsiteX3" fmla="*/ 11122333 w 12188952"/>
              <a:gd name="connsiteY3" fmla="*/ 3231845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1030351" y="3231845"/>
                </a:moveTo>
                <a:lnTo>
                  <a:pt x="1030351" y="3460445"/>
                </a:lnTo>
                <a:lnTo>
                  <a:pt x="11122333" y="3460445"/>
                </a:lnTo>
                <a:lnTo>
                  <a:pt x="11122333" y="3231845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DEL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69848" y="2121408"/>
            <a:ext cx="2560320" cy="914400"/>
          </a:xfrm>
          <a:prstGeom prst="rect">
            <a:avLst/>
          </a:prstGeom>
          <a:noFill/>
        </p:spPr>
        <p:txBody>
          <a:bodyPr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00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17" name="Marcador de texto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00600" y="2121408"/>
            <a:ext cx="2560320" cy="9144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000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+mj-lt"/>
              </a:defRPr>
            </a:lvl1pPr>
          </a:lstStyle>
          <a:p>
            <a:pPr marL="266700" lvl="0" indent="-266700" algn="ctr" rtl="0"/>
            <a:r>
              <a:rPr lang="es-ES" noProof="0"/>
              <a:t>2</a:t>
            </a:r>
          </a:p>
        </p:txBody>
      </p:sp>
      <p:sp>
        <p:nvSpPr>
          <p:cNvPr id="18" name="Marcador de texto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31351" y="2121408"/>
            <a:ext cx="2592505" cy="9144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000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+mj-lt"/>
              </a:defRPr>
            </a:lvl1pPr>
          </a:lstStyle>
          <a:p>
            <a:pPr marL="266700" lvl="0" indent="-266700" algn="ctr" rtl="0"/>
            <a:r>
              <a:rPr lang="es-ES" noProof="0"/>
              <a:t>3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1369B8-B3F7-44DF-975B-57630CED62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69848" y="3730752"/>
            <a:ext cx="2560320" cy="118872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8199533E-4480-4EF0-855E-F0FC142777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00600" y="3730752"/>
            <a:ext cx="2560320" cy="118872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58E1CB88-990B-431E-A733-AF73E30905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31352" y="3730752"/>
            <a:ext cx="2560320" cy="118872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5" name="Marcador de fecha 4">
            <a:extLst>
              <a:ext uri="{FF2B5EF4-FFF2-40B4-BE49-F238E27FC236}">
                <a16:creationId xmlns:a16="http://schemas.microsoft.com/office/drawing/2014/main" id="{DCF4F2F5-E92C-4ECF-9FDE-3E0CE4FBFCA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14/7/20XX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25807F6-AD25-4B86-8D5C-5DBE4B0D3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1875" y="3231845"/>
            <a:ext cx="10091982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2946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estra competen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7A6EC474-5258-4E26-A871-01200EC785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2816352 w 12188952"/>
              <a:gd name="connsiteY0" fmla="*/ 1690688 h 6858000"/>
              <a:gd name="connsiteX1" fmla="*/ 2816352 w 12188952"/>
              <a:gd name="connsiteY1" fmla="*/ 5576888 h 6858000"/>
              <a:gd name="connsiteX2" fmla="*/ 3044952 w 12188952"/>
              <a:gd name="connsiteY2" fmla="*/ 5576888 h 6858000"/>
              <a:gd name="connsiteX3" fmla="*/ 3044952 w 12188952"/>
              <a:gd name="connsiteY3" fmla="*/ 1690688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2816352" y="1690688"/>
                </a:moveTo>
                <a:lnTo>
                  <a:pt x="2816352" y="5576888"/>
                </a:lnTo>
                <a:lnTo>
                  <a:pt x="3044952" y="5576888"/>
                </a:lnTo>
                <a:lnTo>
                  <a:pt x="3044952" y="1690688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4F54F31D-9C5E-4286-8D0E-6318D6D19D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48000" y="1690688"/>
            <a:ext cx="9144000" cy="3886200"/>
          </a:xfrm>
          <a:solidFill>
            <a:schemeClr val="bg1">
              <a:alpha val="93000"/>
            </a:schemeClr>
          </a:solidFill>
        </p:spPr>
        <p:txBody>
          <a:bodyPr lIns="411480" tIns="566928" rIns="4937760" bIns="3063240" rtlCol="0" anchor="b"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3280" y="365125"/>
            <a:ext cx="7894320" cy="1325563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92488" y="2686050"/>
            <a:ext cx="3657600" cy="2743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629525" y="1919288"/>
            <a:ext cx="3657600" cy="640080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629525" y="2686050"/>
            <a:ext cx="3657600" cy="2743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14/7/20XX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0D2B628-14C7-401D-8451-24C64BCF3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7876" y="1690688"/>
            <a:ext cx="228600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07469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posición de imagen 27">
            <a:extLst>
              <a:ext uri="{FF2B5EF4-FFF2-40B4-BE49-F238E27FC236}">
                <a16:creationId xmlns:a16="http://schemas.microsoft.com/office/drawing/2014/main" id="{121B4B07-1B80-41CF-89AC-82A7628C9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7789164 w 12188952"/>
              <a:gd name="connsiteY0" fmla="*/ 2468880 h 6858000"/>
              <a:gd name="connsiteX1" fmla="*/ 7789164 w 12188952"/>
              <a:gd name="connsiteY1" fmla="*/ 2697480 h 6858000"/>
              <a:gd name="connsiteX2" fmla="*/ 10715244 w 12188952"/>
              <a:gd name="connsiteY2" fmla="*/ 2697480 h 6858000"/>
              <a:gd name="connsiteX3" fmla="*/ 10715244 w 12188952"/>
              <a:gd name="connsiteY3" fmla="*/ 2468880 h 6858000"/>
              <a:gd name="connsiteX4" fmla="*/ 4634484 w 12188952"/>
              <a:gd name="connsiteY4" fmla="*/ 2468880 h 6858000"/>
              <a:gd name="connsiteX5" fmla="*/ 4634484 w 12188952"/>
              <a:gd name="connsiteY5" fmla="*/ 2697480 h 6858000"/>
              <a:gd name="connsiteX6" fmla="*/ 7560564 w 12188952"/>
              <a:gd name="connsiteY6" fmla="*/ 2697480 h 6858000"/>
              <a:gd name="connsiteX7" fmla="*/ 7560564 w 12188952"/>
              <a:gd name="connsiteY7" fmla="*/ 2468880 h 6858000"/>
              <a:gd name="connsiteX8" fmla="*/ 1443228 w 12188952"/>
              <a:gd name="connsiteY8" fmla="*/ 2468880 h 6858000"/>
              <a:gd name="connsiteX9" fmla="*/ 1443228 w 12188952"/>
              <a:gd name="connsiteY9" fmla="*/ 2697480 h 6858000"/>
              <a:gd name="connsiteX10" fmla="*/ 4369308 w 12188952"/>
              <a:gd name="connsiteY10" fmla="*/ 2697480 h 6858000"/>
              <a:gd name="connsiteX11" fmla="*/ 4369308 w 12188952"/>
              <a:gd name="connsiteY11" fmla="*/ 2468880 h 6858000"/>
              <a:gd name="connsiteX12" fmla="*/ 0 w 12188952"/>
              <a:gd name="connsiteY12" fmla="*/ 0 h 6858000"/>
              <a:gd name="connsiteX13" fmla="*/ 12188952 w 12188952"/>
              <a:gd name="connsiteY13" fmla="*/ 0 h 6858000"/>
              <a:gd name="connsiteX14" fmla="*/ 12188952 w 12188952"/>
              <a:gd name="connsiteY14" fmla="*/ 6858000 h 6858000"/>
              <a:gd name="connsiteX15" fmla="*/ 0 w 12188952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8952" h="6858000">
                <a:moveTo>
                  <a:pt x="7789164" y="2468880"/>
                </a:moveTo>
                <a:lnTo>
                  <a:pt x="7789164" y="2697480"/>
                </a:lnTo>
                <a:lnTo>
                  <a:pt x="10715244" y="2697480"/>
                </a:lnTo>
                <a:lnTo>
                  <a:pt x="10715244" y="2468880"/>
                </a:lnTo>
                <a:close/>
                <a:moveTo>
                  <a:pt x="4634484" y="2468880"/>
                </a:moveTo>
                <a:lnTo>
                  <a:pt x="4634484" y="2697480"/>
                </a:lnTo>
                <a:lnTo>
                  <a:pt x="7560564" y="2697480"/>
                </a:lnTo>
                <a:lnTo>
                  <a:pt x="7560564" y="2468880"/>
                </a:lnTo>
                <a:close/>
                <a:moveTo>
                  <a:pt x="1443228" y="2468880"/>
                </a:moveTo>
                <a:lnTo>
                  <a:pt x="1443228" y="2697480"/>
                </a:lnTo>
                <a:lnTo>
                  <a:pt x="4369308" y="2697480"/>
                </a:lnTo>
                <a:lnTo>
                  <a:pt x="4369308" y="2468880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840922-E552-4901-81AD-E458DA6BF7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66800" y="1525143"/>
            <a:ext cx="100584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400">
                <a:latin typeface="+mj-lt"/>
              </a:defRPr>
            </a:lvl2pPr>
            <a:lvl3pPr marL="914400" indent="0" algn="ctr">
              <a:buNone/>
              <a:defRPr sz="2400">
                <a:latin typeface="+mj-lt"/>
              </a:defRPr>
            </a:lvl3pPr>
            <a:lvl4pPr marL="1371600" indent="0" algn="ctr">
              <a:buNone/>
              <a:defRPr sz="2400">
                <a:latin typeface="+mj-lt"/>
              </a:defRPr>
            </a:lvl4pPr>
            <a:lvl5pPr marL="1828800" indent="0" algn="ctr">
              <a:buNone/>
              <a:defRPr sz="2400"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17" name="Marcador de fecha 6">
            <a:extLst>
              <a:ext uri="{FF2B5EF4-FFF2-40B4-BE49-F238E27FC236}">
                <a16:creationId xmlns:a16="http://schemas.microsoft.com/office/drawing/2014/main" id="{5DC05003-DC7F-4DC2-9902-F09425302D88}"/>
              </a:ext>
            </a:extLst>
          </p:cNvPr>
          <p:cNvSpPr>
            <a:spLocks noGrp="1"/>
          </p:cNvSpPr>
          <p:nvPr>
            <p:ph type="dt" sz="half" idx="4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14/7/20XX</a:t>
            </a:r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7E5DD934-36C9-4200-9B07-20B7B5F9B9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444752" y="2697480"/>
            <a:ext cx="2926080" cy="2504064"/>
          </a:xfrm>
          <a:solidFill>
            <a:schemeClr val="bg1">
              <a:alpha val="90000"/>
            </a:schemeClr>
          </a:solidFill>
        </p:spPr>
        <p:txBody>
          <a:bodyPr tIns="502920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2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6131369D-6688-434C-89C0-00892AA26C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36008" y="2697587"/>
            <a:ext cx="2926080" cy="2505345"/>
          </a:xfrm>
          <a:solidFill>
            <a:schemeClr val="bg1">
              <a:alpha val="90000"/>
            </a:schemeClr>
          </a:solidFill>
        </p:spPr>
        <p:txBody>
          <a:bodyPr tIns="502920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3</a:t>
            </a:r>
          </a:p>
        </p:txBody>
      </p:sp>
      <p:sp>
        <p:nvSpPr>
          <p:cNvPr id="19" name="Marcador de texto 8">
            <a:extLst>
              <a:ext uri="{FF2B5EF4-FFF2-40B4-BE49-F238E27FC236}">
                <a16:creationId xmlns:a16="http://schemas.microsoft.com/office/drawing/2014/main" id="{255864CA-BF08-4C2C-88EB-589BDFBE27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790688" y="2697587"/>
            <a:ext cx="2926080" cy="2505345"/>
          </a:xfrm>
          <a:solidFill>
            <a:schemeClr val="bg1">
              <a:alpha val="90000"/>
            </a:schemeClr>
          </a:solidFill>
        </p:spPr>
        <p:txBody>
          <a:bodyPr tIns="502920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4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B0287FA-646A-4E57-8C1A-1931B75F1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6008" y="2468880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3ED43C36-F674-49C6-8542-3721B150B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90688" y="2468880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DCCF3302-2960-44AC-A88C-4C2817511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4752" y="2468880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3352" y="3584448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73775" y="3584448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9288" y="3584448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</p:spTree>
    <p:extLst>
      <p:ext uri="{BB962C8B-B14F-4D97-AF65-F5344CB8AC3E}">
        <p14:creationId xmlns:p14="http://schemas.microsoft.com/office/powerpoint/2010/main" val="309957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d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5" name="Marcador de texto 5">
            <a:extLst>
              <a:ext uri="{FF2B5EF4-FFF2-40B4-BE49-F238E27FC236}">
                <a16:creationId xmlns:a16="http://schemas.microsoft.com/office/drawing/2014/main" id="{5487709A-3CB5-4242-9D31-5DAC5D0494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9000" y="2130552"/>
            <a:ext cx="2011680" cy="27432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Título del cuadrante</a:t>
            </a:r>
          </a:p>
        </p:txBody>
      </p:sp>
      <p:sp>
        <p:nvSpPr>
          <p:cNvPr id="16" name="Marcador de texto 5">
            <a:extLst>
              <a:ext uri="{FF2B5EF4-FFF2-40B4-BE49-F238E27FC236}">
                <a16:creationId xmlns:a16="http://schemas.microsoft.com/office/drawing/2014/main" id="{D81AA656-0DD9-4717-8FC2-4C8C03D063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9000" y="5184648"/>
            <a:ext cx="2011680" cy="27432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Título del cuadrante</a:t>
            </a:r>
          </a:p>
        </p:txBody>
      </p:sp>
      <p:sp>
        <p:nvSpPr>
          <p:cNvPr id="17" name="Marcador de texto 5">
            <a:extLst>
              <a:ext uri="{FF2B5EF4-FFF2-40B4-BE49-F238E27FC236}">
                <a16:creationId xmlns:a16="http://schemas.microsoft.com/office/drawing/2014/main" id="{970652C9-A2DF-48D4-9530-B3F495F7A4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1248" y="3273552"/>
            <a:ext cx="2011680" cy="27432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Título del cuadrante</a:t>
            </a:r>
          </a:p>
        </p:txBody>
      </p:sp>
      <p:sp>
        <p:nvSpPr>
          <p:cNvPr id="18" name="Marcador de texto 5">
            <a:extLst>
              <a:ext uri="{FF2B5EF4-FFF2-40B4-BE49-F238E27FC236}">
                <a16:creationId xmlns:a16="http://schemas.microsoft.com/office/drawing/2014/main" id="{FBD279E7-C7DE-4501-9F36-BA9F05FFFF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45168" y="3273552"/>
            <a:ext cx="2011680" cy="27432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Título del cuadrante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514BA6D1-4FDE-40E9-9F24-4719889A55F7}"/>
              </a:ext>
            </a:extLst>
          </p:cNvPr>
          <p:cNvCxnSpPr>
            <a:cxnSpLocks/>
          </p:cNvCxnSpPr>
          <p:nvPr userDrawn="1"/>
        </p:nvCxnSpPr>
        <p:spPr>
          <a:xfrm>
            <a:off x="929640" y="3631616"/>
            <a:ext cx="1033272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1A3B553-82A9-403C-B8D4-D8C8A4A395B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73690"/>
            <a:ext cx="0" cy="256032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Marcador de fecha 4">
            <a:extLst>
              <a:ext uri="{FF2B5EF4-FFF2-40B4-BE49-F238E27FC236}">
                <a16:creationId xmlns:a16="http://schemas.microsoft.com/office/drawing/2014/main" id="{25C7676A-1D83-4D31-9C74-59C46F15253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/>
              <a:t>14/7/20XX</a:t>
            </a:r>
          </a:p>
        </p:txBody>
      </p:sp>
    </p:spTree>
    <p:extLst>
      <p:ext uri="{BB962C8B-B14F-4D97-AF65-F5344CB8AC3E}">
        <p14:creationId xmlns:p14="http://schemas.microsoft.com/office/powerpoint/2010/main" val="487901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3902"/>
            <a:ext cx="5157787" cy="567697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3902"/>
            <a:ext cx="5183188" cy="567697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/>
              <a:t>14/7/20XX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ADF6BB91-26DF-45B2-B1D3-508C39F349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1482296"/>
            <a:ext cx="8321040" cy="365125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DEL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38" name="Marcador de texto 10">
            <a:extLst>
              <a:ext uri="{FF2B5EF4-FFF2-40B4-BE49-F238E27FC236}">
                <a16:creationId xmlns:a16="http://schemas.microsoft.com/office/drawing/2014/main" id="{51F6740D-79A8-4846-A90A-F1FF9BBDD0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42295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39" name="Marcador de texto 10">
            <a:extLst>
              <a:ext uri="{FF2B5EF4-FFF2-40B4-BE49-F238E27FC236}">
                <a16:creationId xmlns:a16="http://schemas.microsoft.com/office/drawing/2014/main" id="{93E06E79-FBB7-4594-8FC7-631D174541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0" name="Marcador de texto 10">
            <a:extLst>
              <a:ext uri="{FF2B5EF4-FFF2-40B4-BE49-F238E27FC236}">
                <a16:creationId xmlns:a16="http://schemas.microsoft.com/office/drawing/2014/main" id="{5B6D7F47-7406-4B82-8180-F3AD59BC65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1" name="Marcador de texto 10">
            <a:extLst>
              <a:ext uri="{FF2B5EF4-FFF2-40B4-BE49-F238E27FC236}">
                <a16:creationId xmlns:a16="http://schemas.microsoft.com/office/drawing/2014/main" id="{5B79AE07-3E86-4374-9F86-8B70E8158AB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2" name="Marcador de texto 10">
            <a:extLst>
              <a:ext uri="{FF2B5EF4-FFF2-40B4-BE49-F238E27FC236}">
                <a16:creationId xmlns:a16="http://schemas.microsoft.com/office/drawing/2014/main" id="{C939686F-A239-4AFE-AF56-38497CCD74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3" name="Marcador de texto 10">
            <a:extLst>
              <a:ext uri="{FF2B5EF4-FFF2-40B4-BE49-F238E27FC236}">
                <a16:creationId xmlns:a16="http://schemas.microsoft.com/office/drawing/2014/main" id="{A634BB4E-B10D-4761-A0B8-EBC734EC96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2422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44" name="Marcador de texto 10">
            <a:extLst>
              <a:ext uri="{FF2B5EF4-FFF2-40B4-BE49-F238E27FC236}">
                <a16:creationId xmlns:a16="http://schemas.microsoft.com/office/drawing/2014/main" id="{869255BD-A63E-4BFC-9D2A-E5EABC1DCD8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5" name="Marcador de texto 10">
            <a:extLst>
              <a:ext uri="{FF2B5EF4-FFF2-40B4-BE49-F238E27FC236}">
                <a16:creationId xmlns:a16="http://schemas.microsoft.com/office/drawing/2014/main" id="{31C27FFA-6FA2-4F90-9543-8AE7E5B90E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6" name="Marcador de texto 10">
            <a:extLst>
              <a:ext uri="{FF2B5EF4-FFF2-40B4-BE49-F238E27FC236}">
                <a16:creationId xmlns:a16="http://schemas.microsoft.com/office/drawing/2014/main" id="{DAA9F46A-F074-488E-91DA-AAC5D23406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7" name="Marcador de texto 10">
            <a:extLst>
              <a:ext uri="{FF2B5EF4-FFF2-40B4-BE49-F238E27FC236}">
                <a16:creationId xmlns:a16="http://schemas.microsoft.com/office/drawing/2014/main" id="{24F6FE0C-DA66-4BE4-B1CB-AE552497A0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8" name="Marcador de texto 10">
            <a:extLst>
              <a:ext uri="{FF2B5EF4-FFF2-40B4-BE49-F238E27FC236}">
                <a16:creationId xmlns:a16="http://schemas.microsoft.com/office/drawing/2014/main" id="{E02CB3CF-9E17-4C7C-913F-21EFADB96CB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9" name="Marcador de texto 10">
            <a:extLst>
              <a:ext uri="{FF2B5EF4-FFF2-40B4-BE49-F238E27FC236}">
                <a16:creationId xmlns:a16="http://schemas.microsoft.com/office/drawing/2014/main" id="{D3AC456D-7AB5-4BB9-8F76-B607929996B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50" name="Marcador de texto 10">
            <a:extLst>
              <a:ext uri="{FF2B5EF4-FFF2-40B4-BE49-F238E27FC236}">
                <a16:creationId xmlns:a16="http://schemas.microsoft.com/office/drawing/2014/main" id="{C5E41A6A-28FF-4A75-BA52-2FA05EE92E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51" name="Marcador de texto 10">
            <a:extLst>
              <a:ext uri="{FF2B5EF4-FFF2-40B4-BE49-F238E27FC236}">
                <a16:creationId xmlns:a16="http://schemas.microsoft.com/office/drawing/2014/main" id="{7A1FCD8B-8332-4362-80BA-3DBB4442605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52" name="Marcador de texto 10">
            <a:extLst>
              <a:ext uri="{FF2B5EF4-FFF2-40B4-BE49-F238E27FC236}">
                <a16:creationId xmlns:a16="http://schemas.microsoft.com/office/drawing/2014/main" id="{F2B53D10-BB76-4138-AAB8-844DCD895B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53" name="Marcador de texto 10">
            <a:extLst>
              <a:ext uri="{FF2B5EF4-FFF2-40B4-BE49-F238E27FC236}">
                <a16:creationId xmlns:a16="http://schemas.microsoft.com/office/drawing/2014/main" id="{A14739AB-36C4-4467-BA10-CEA1DF2894E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54" name="Marcador de texto 10">
            <a:extLst>
              <a:ext uri="{FF2B5EF4-FFF2-40B4-BE49-F238E27FC236}">
                <a16:creationId xmlns:a16="http://schemas.microsoft.com/office/drawing/2014/main" id="{024E2A82-D649-44D9-BAA0-65A603E113B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55" name="Marcador de texto 10">
            <a:extLst>
              <a:ext uri="{FF2B5EF4-FFF2-40B4-BE49-F238E27FC236}">
                <a16:creationId xmlns:a16="http://schemas.microsoft.com/office/drawing/2014/main" id="{5E9DBCF1-3DA9-4975-9B75-DEFC550B69C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56" name="Marcador de texto 10">
            <a:extLst>
              <a:ext uri="{FF2B5EF4-FFF2-40B4-BE49-F238E27FC236}">
                <a16:creationId xmlns:a16="http://schemas.microsoft.com/office/drawing/2014/main" id="{CD04D2E9-E8EB-43F6-9734-AE8BEED8D8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57" name="Marcador de texto 10">
            <a:extLst>
              <a:ext uri="{FF2B5EF4-FFF2-40B4-BE49-F238E27FC236}">
                <a16:creationId xmlns:a16="http://schemas.microsoft.com/office/drawing/2014/main" id="{DCAF80E4-457C-461E-9E59-6EA9934B8F5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58" name="Marcador de texto 10">
            <a:extLst>
              <a:ext uri="{FF2B5EF4-FFF2-40B4-BE49-F238E27FC236}">
                <a16:creationId xmlns:a16="http://schemas.microsoft.com/office/drawing/2014/main" id="{8A2813EA-E62D-4E2E-A97F-38974F23C88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59" name="Marcador de texto 10">
            <a:extLst>
              <a:ext uri="{FF2B5EF4-FFF2-40B4-BE49-F238E27FC236}">
                <a16:creationId xmlns:a16="http://schemas.microsoft.com/office/drawing/2014/main" id="{0A4E7225-8A60-45A3-ACE7-2D6D1EA3306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60" name="Marcador de texto 10">
            <a:extLst>
              <a:ext uri="{FF2B5EF4-FFF2-40B4-BE49-F238E27FC236}">
                <a16:creationId xmlns:a16="http://schemas.microsoft.com/office/drawing/2014/main" id="{FD6DF9FE-80AE-43C3-B35A-B0B773A636E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61" name="Marcador de texto 10">
            <a:extLst>
              <a:ext uri="{FF2B5EF4-FFF2-40B4-BE49-F238E27FC236}">
                <a16:creationId xmlns:a16="http://schemas.microsoft.com/office/drawing/2014/main" id="{725DE269-1E5D-4437-B997-CCFE8800082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62" name="Marcador de texto 10">
            <a:extLst>
              <a:ext uri="{FF2B5EF4-FFF2-40B4-BE49-F238E27FC236}">
                <a16:creationId xmlns:a16="http://schemas.microsoft.com/office/drawing/2014/main" id="{EAE25BBD-7B98-417B-B9FC-B2DF70FAFDC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63" name="Marcador de texto 10">
            <a:extLst>
              <a:ext uri="{FF2B5EF4-FFF2-40B4-BE49-F238E27FC236}">
                <a16:creationId xmlns:a16="http://schemas.microsoft.com/office/drawing/2014/main" id="{0A4DF189-5583-4731-8F70-2578793E024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65" name="Marcador de texto 3">
            <a:extLst>
              <a:ext uri="{FF2B5EF4-FFF2-40B4-BE49-F238E27FC236}">
                <a16:creationId xmlns:a16="http://schemas.microsoft.com/office/drawing/2014/main" id="{06405A2E-994F-49B5-ABCB-1CA1FCEB08C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7" y="2055840"/>
            <a:ext cx="1828800" cy="696885"/>
          </a:xfrm>
          <a:noFill/>
          <a:ln w="12700">
            <a:solidFill>
              <a:schemeClr val="accent3"/>
            </a:solidFill>
          </a:ln>
        </p:spPr>
        <p:txBody>
          <a:bodyPr tIns="36000" rtlCol="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Título del elemento</a:t>
            </a:r>
          </a:p>
        </p:txBody>
      </p:sp>
      <p:sp>
        <p:nvSpPr>
          <p:cNvPr id="67" name="Marcador de fecha 4">
            <a:extLst>
              <a:ext uri="{FF2B5EF4-FFF2-40B4-BE49-F238E27FC236}">
                <a16:creationId xmlns:a16="http://schemas.microsoft.com/office/drawing/2014/main" id="{33000A7A-B075-4FF0-8FCA-89256A1A66C8}"/>
              </a:ext>
            </a:extLst>
          </p:cNvPr>
          <p:cNvSpPr>
            <a:spLocks noGrp="1"/>
          </p:cNvSpPr>
          <p:nvPr>
            <p:ph type="dt" sz="half" idx="61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/>
              <a:t>14/7/20XX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7AB03C7-C423-4EA2-AC0C-C153413E216C}"/>
              </a:ext>
            </a:extLst>
          </p:cNvPr>
          <p:cNvSpPr/>
          <p:nvPr userDrawn="1"/>
        </p:nvSpPr>
        <p:spPr>
          <a:xfrm>
            <a:off x="929640" y="3943857"/>
            <a:ext cx="1033272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70281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10515600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/>
              <a:t>14/7/20XX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5702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/>
              <a:t>14/7/20XX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8" name="Marcador de posición de imagen 27">
            <a:extLst>
              <a:ext uri="{FF2B5EF4-FFF2-40B4-BE49-F238E27FC236}">
                <a16:creationId xmlns:a16="http://schemas.microsoft.com/office/drawing/2014/main" id="{8A4789F7-47F3-492F-8AE6-209A1044F3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047876"/>
            <a:ext cx="2103120" cy="2913793"/>
          </a:xfrm>
          <a:custGeom>
            <a:avLst/>
            <a:gdLst>
              <a:gd name="connsiteX0" fmla="*/ 0 w 2103120"/>
              <a:gd name="connsiteY0" fmla="*/ 0 h 2913793"/>
              <a:gd name="connsiteX1" fmla="*/ 2103120 w 2103120"/>
              <a:gd name="connsiteY1" fmla="*/ 0 h 2913793"/>
              <a:gd name="connsiteX2" fmla="*/ 2103120 w 2103120"/>
              <a:gd name="connsiteY2" fmla="*/ 2913793 h 2913793"/>
              <a:gd name="connsiteX3" fmla="*/ 0 w 2103120"/>
              <a:gd name="connsiteY3" fmla="*/ 2913793 h 291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2913793">
                <a:moveTo>
                  <a:pt x="0" y="0"/>
                </a:moveTo>
                <a:lnTo>
                  <a:pt x="2103120" y="0"/>
                </a:lnTo>
                <a:lnTo>
                  <a:pt x="2103120" y="2913793"/>
                </a:lnTo>
                <a:lnTo>
                  <a:pt x="0" y="291379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51E566A4-E145-4128-B0EB-DEE6D486BE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352" y="5257800"/>
            <a:ext cx="2103120" cy="27432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0B143611-92A8-4EFD-9C6A-0D18F4DE1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352" y="5551170"/>
            <a:ext cx="2103120" cy="36576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25A9EE92-C505-4777-B442-72C5A0BDCB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6776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3017520 h 3017520"/>
              <a:gd name="connsiteX3" fmla="*/ 2102104 w 2103120"/>
              <a:gd name="connsiteY3" fmla="*/ 3017520 h 3017520"/>
              <a:gd name="connsiteX4" fmla="*/ 2102104 w 2103120"/>
              <a:gd name="connsiteY4" fmla="*/ 2910625 h 3017520"/>
              <a:gd name="connsiteX5" fmla="*/ 0 w 2103120"/>
              <a:gd name="connsiteY5" fmla="*/ 2910625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3017520"/>
                </a:lnTo>
                <a:lnTo>
                  <a:pt x="2102104" y="3017520"/>
                </a:lnTo>
                <a:lnTo>
                  <a:pt x="2102104" y="2910625"/>
                </a:lnTo>
                <a:lnTo>
                  <a:pt x="0" y="29106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0224436F-4BCF-481B-B0A9-C4AE888185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6744" y="5257800"/>
            <a:ext cx="2103120" cy="27432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CE81F848-2A43-484F-8AB0-8E45A15079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6744" y="5551170"/>
            <a:ext cx="2103120" cy="36576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B98E2731-9AE8-4D4E-969E-814287EE84A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112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3017520 h 3017520"/>
              <a:gd name="connsiteX3" fmla="*/ 2100725 w 2103120"/>
              <a:gd name="connsiteY3" fmla="*/ 3017520 h 3017520"/>
              <a:gd name="connsiteX4" fmla="*/ 2100725 w 2103120"/>
              <a:gd name="connsiteY4" fmla="*/ 2910625 h 3017520"/>
              <a:gd name="connsiteX5" fmla="*/ 0 w 2103120"/>
              <a:gd name="connsiteY5" fmla="*/ 2910625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3017520"/>
                </a:lnTo>
                <a:lnTo>
                  <a:pt x="2100725" y="3017520"/>
                </a:lnTo>
                <a:lnTo>
                  <a:pt x="2100725" y="2910625"/>
                </a:lnTo>
                <a:lnTo>
                  <a:pt x="0" y="29106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AB0DA7E8-8D66-4F86-86F2-604044642B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088" y="5257800"/>
            <a:ext cx="2103120" cy="27432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3DC8F7DC-7D79-452D-89D4-DC0155C968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9088" y="5551170"/>
            <a:ext cx="2103120" cy="36576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ACF06764-EDD6-4592-AF7B-7BF92AF387F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7448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2910625 h 3017520"/>
              <a:gd name="connsiteX3" fmla="*/ 2268 w 2103120"/>
              <a:gd name="connsiteY3" fmla="*/ 2910625 h 3017520"/>
              <a:gd name="connsiteX4" fmla="*/ 2268 w 2103120"/>
              <a:gd name="connsiteY4" fmla="*/ 3017520 h 3017520"/>
              <a:gd name="connsiteX5" fmla="*/ 0 w 2103120"/>
              <a:gd name="connsiteY5" fmla="*/ 301752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2910625"/>
                </a:lnTo>
                <a:lnTo>
                  <a:pt x="2268" y="2910625"/>
                </a:lnTo>
                <a:lnTo>
                  <a:pt x="2268" y="3017520"/>
                </a:lnTo>
                <a:lnTo>
                  <a:pt x="0" y="301752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19" name="Marcador de texto 8">
            <a:extLst>
              <a:ext uri="{FF2B5EF4-FFF2-40B4-BE49-F238E27FC236}">
                <a16:creationId xmlns:a16="http://schemas.microsoft.com/office/drawing/2014/main" id="{0810DF3C-ABDE-477A-AAF0-72B27ED174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71432" y="5257800"/>
            <a:ext cx="2103120" cy="27432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EBB0D63B-5F58-422A-A566-A7DE54E85F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71432" y="5551170"/>
            <a:ext cx="2103120" cy="36576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BFF9948-88DC-4F9B-ADAB-743B4534E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496166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74AB8730-C1E9-4C39-AD6B-791ECCB2A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6744" y="4958500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D0B1428-A83E-4197-AB02-D6F4EE202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725" y="4958500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24BAF707-3808-4238-963B-95584798B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6748" y="4958500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 8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/>
              <a:t>14/7/20XX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4" name="Marcador de posición de imagen 43">
            <a:extLst>
              <a:ext uri="{FF2B5EF4-FFF2-40B4-BE49-F238E27FC236}">
                <a16:creationId xmlns:a16="http://schemas.microsoft.com/office/drawing/2014/main" id="{D0D0D822-3E52-4D3E-BD04-0A87AF2312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64244 h 1371600"/>
              <a:gd name="connsiteX3" fmla="*/ 142 w 2103120"/>
              <a:gd name="connsiteY3" fmla="*/ 1264244 h 1371600"/>
              <a:gd name="connsiteX4" fmla="*/ 142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64244"/>
                </a:lnTo>
                <a:lnTo>
                  <a:pt x="142" y="1264244"/>
                </a:lnTo>
                <a:lnTo>
                  <a:pt x="142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/>
            </a:lvl1pPr>
          </a:lstStyle>
          <a:p>
            <a:pPr rtl="0"/>
            <a:endParaRPr lang="es-ES" noProof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51E566A4-E145-4128-B0EB-DEE6D486BE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352" y="3524652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0B143611-92A8-4EFD-9C6A-0D18F4DE1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352" y="3774234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3" name="Marcador de posición de imagen 42">
            <a:extLst>
              <a:ext uri="{FF2B5EF4-FFF2-40B4-BE49-F238E27FC236}">
                <a16:creationId xmlns:a16="http://schemas.microsoft.com/office/drawing/2014/main" id="{F1850C15-0C47-405D-A6CC-FC41802A67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6776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2683 w 2103120"/>
              <a:gd name="connsiteY3" fmla="*/ 1371600 h 1371600"/>
              <a:gd name="connsiteX4" fmla="*/ 2102683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2683" y="1371600"/>
                </a:lnTo>
                <a:lnTo>
                  <a:pt x="2102683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/>
            </a:lvl1pPr>
          </a:lstStyle>
          <a:p>
            <a:pPr rtl="0"/>
            <a:endParaRPr lang="es-ES" noProof="0"/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0224436F-4BCF-481B-B0A9-C4AE888185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6744" y="3524652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CE81F848-2A43-484F-8AB0-8E45A15079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6744" y="3774234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2" name="Marcador de posición de imagen 41">
            <a:extLst>
              <a:ext uri="{FF2B5EF4-FFF2-40B4-BE49-F238E27FC236}">
                <a16:creationId xmlns:a16="http://schemas.microsoft.com/office/drawing/2014/main" id="{4BE5C88B-BE08-4186-BF4E-95E5811D18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112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0867 w 2103120"/>
              <a:gd name="connsiteY3" fmla="*/ 1371600 h 1371600"/>
              <a:gd name="connsiteX4" fmla="*/ 2100867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0867" y="1371600"/>
                </a:lnTo>
                <a:lnTo>
                  <a:pt x="2100867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/>
            </a:lvl1pPr>
          </a:lstStyle>
          <a:p>
            <a:pPr rtl="0"/>
            <a:endParaRPr lang="es-ES" noProof="0"/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AB0DA7E8-8D66-4F86-86F2-604044642B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088" y="3524652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3DC8F7DC-7D79-452D-89D4-DC0155C968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9088" y="3774234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CF3E2C3A-A072-436A-8C0E-682F06540C4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7448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1667 w 2103120"/>
              <a:gd name="connsiteY3" fmla="*/ 1371600 h 1371600"/>
              <a:gd name="connsiteX4" fmla="*/ 2101667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1667" y="1371600"/>
                </a:lnTo>
                <a:lnTo>
                  <a:pt x="2101667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/>
            </a:lvl1pPr>
          </a:lstStyle>
          <a:p>
            <a:pPr rtl="0"/>
            <a:endParaRPr lang="es-ES" noProof="0"/>
          </a:p>
        </p:txBody>
      </p:sp>
      <p:sp>
        <p:nvSpPr>
          <p:cNvPr id="19" name="Marcador de texto 8">
            <a:extLst>
              <a:ext uri="{FF2B5EF4-FFF2-40B4-BE49-F238E27FC236}">
                <a16:creationId xmlns:a16="http://schemas.microsoft.com/office/drawing/2014/main" id="{0810DF3C-ABDE-477A-AAF0-72B27ED174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71432" y="3524652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EBB0D63B-5F58-422A-A566-A7DE54E85F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71432" y="3774234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5" name="Marcador de posición de imagen 44">
            <a:extLst>
              <a:ext uri="{FF2B5EF4-FFF2-40B4-BE49-F238E27FC236}">
                <a16:creationId xmlns:a16="http://schemas.microsoft.com/office/drawing/2014/main" id="{20DAF781-CA6C-43D3-B553-E58DBF509A4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744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/>
            </a:lvl1pPr>
          </a:lstStyle>
          <a:p>
            <a:pPr rtl="0"/>
            <a:endParaRPr lang="es-ES" noProof="0"/>
          </a:p>
        </p:txBody>
      </p:sp>
      <p:sp>
        <p:nvSpPr>
          <p:cNvPr id="22" name="Marcador de texto 8">
            <a:extLst>
              <a:ext uri="{FF2B5EF4-FFF2-40B4-BE49-F238E27FC236}">
                <a16:creationId xmlns:a16="http://schemas.microsoft.com/office/drawing/2014/main" id="{E502DEDD-A955-4A8D-9A05-828A01CE5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573811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E76CEA8C-8899-44E0-9F47-106A711A4C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600134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6" name="Marcador de posición de imagen 45">
            <a:extLst>
              <a:ext uri="{FF2B5EF4-FFF2-40B4-BE49-F238E27FC236}">
                <a16:creationId xmlns:a16="http://schemas.microsoft.com/office/drawing/2014/main" id="{4DE21878-7282-49DF-A1B3-B38F5A85F71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7080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2728 w 2103120"/>
              <a:gd name="connsiteY3" fmla="*/ 1371600 h 1371600"/>
              <a:gd name="connsiteX4" fmla="*/ 2102728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2728" y="1371600"/>
                </a:lnTo>
                <a:lnTo>
                  <a:pt x="2102728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/>
            </a:lvl1pPr>
          </a:lstStyle>
          <a:p>
            <a:pPr rtl="0"/>
            <a:endParaRPr lang="es-ES" noProof="0"/>
          </a:p>
        </p:txBody>
      </p:sp>
      <p:sp>
        <p:nvSpPr>
          <p:cNvPr id="25" name="Marcador de texto 8">
            <a:extLst>
              <a:ext uri="{FF2B5EF4-FFF2-40B4-BE49-F238E27FC236}">
                <a16:creationId xmlns:a16="http://schemas.microsoft.com/office/drawing/2014/main" id="{3179BABC-F01C-4C09-BE82-C1C218CA47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69792" y="573811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7B1CE826-A5B2-4507-ADB0-BD2BFE4B8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69792" y="600134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7" name="Marcador de posición de imagen 46">
            <a:extLst>
              <a:ext uri="{FF2B5EF4-FFF2-40B4-BE49-F238E27FC236}">
                <a16:creationId xmlns:a16="http://schemas.microsoft.com/office/drawing/2014/main" id="{09624F3D-E589-4C68-B98A-566CCAAA98D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2416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098017 w 2103120"/>
              <a:gd name="connsiteY3" fmla="*/ 1371600 h 1371600"/>
              <a:gd name="connsiteX4" fmla="*/ 2098017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098017" y="1371600"/>
                </a:lnTo>
                <a:lnTo>
                  <a:pt x="2098017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/>
            </a:lvl1pPr>
          </a:lstStyle>
          <a:p>
            <a:pPr rtl="0"/>
            <a:endParaRPr lang="es-ES" noProof="0"/>
          </a:p>
        </p:txBody>
      </p:sp>
      <p:sp>
        <p:nvSpPr>
          <p:cNvPr id="28" name="Marcador de texto 8">
            <a:extLst>
              <a:ext uri="{FF2B5EF4-FFF2-40B4-BE49-F238E27FC236}">
                <a16:creationId xmlns:a16="http://schemas.microsoft.com/office/drawing/2014/main" id="{6F19331A-27CF-4270-B991-C2E97C6E6C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22136" y="573811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9" name="Marcador de texto 10">
            <a:extLst>
              <a:ext uri="{FF2B5EF4-FFF2-40B4-BE49-F238E27FC236}">
                <a16:creationId xmlns:a16="http://schemas.microsoft.com/office/drawing/2014/main" id="{C123301D-8AA0-4C65-B928-3902E4793B5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22136" y="600134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8" name="Marcador de posición de imagen 47">
            <a:extLst>
              <a:ext uri="{FF2B5EF4-FFF2-40B4-BE49-F238E27FC236}">
                <a16:creationId xmlns:a16="http://schemas.microsoft.com/office/drawing/2014/main" id="{09B16E22-2B7C-413C-9283-51DBE7DF0F6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7752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097024 w 2103120"/>
              <a:gd name="connsiteY3" fmla="*/ 1371600 h 1371600"/>
              <a:gd name="connsiteX4" fmla="*/ 2097024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097024" y="1371600"/>
                </a:lnTo>
                <a:lnTo>
                  <a:pt x="2097024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/>
            </a:lvl1pPr>
          </a:lstStyle>
          <a:p>
            <a:pPr rtl="0"/>
            <a:endParaRPr lang="es-ES" noProof="0"/>
          </a:p>
        </p:txBody>
      </p:sp>
      <p:sp>
        <p:nvSpPr>
          <p:cNvPr id="31" name="Marcador de texto 8">
            <a:extLst>
              <a:ext uri="{FF2B5EF4-FFF2-40B4-BE49-F238E27FC236}">
                <a16:creationId xmlns:a16="http://schemas.microsoft.com/office/drawing/2014/main" id="{9E095B1F-8D49-4766-951D-A60C5BA5DB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74480" y="573811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32" name="Marcador de texto 10">
            <a:extLst>
              <a:ext uri="{FF2B5EF4-FFF2-40B4-BE49-F238E27FC236}">
                <a16:creationId xmlns:a16="http://schemas.microsoft.com/office/drawing/2014/main" id="{A3C30BF1-DCAF-4FF7-AE62-42A77BBB551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74480" y="600134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554DA5CF-5D2A-43B4-85A8-340C8F7B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542" y="3312119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6B1FEE3-D401-47CB-80E6-52D6DF510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7323" y="331408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98D86A78-C607-45C6-8641-1AF4A5F07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867" y="331408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B84BFDA8-0351-4C99-8911-2034DAE3D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3027" y="331408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1896FDB4-943E-4915-BFB5-FBF28C1F0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8072" y="5537362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8DE6F848-8616-4A39-B962-93F75C471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0416" y="5539331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506A04BD-9213-47EF-B5B0-2684E430D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9065" y="5539331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7869DE2A-F897-46B0-B840-A25978924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1432" y="5539331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82421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7" y="365760"/>
            <a:ext cx="10515600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/>
              <a:t>14/7/20XX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DD0C4E2-C56D-415A-A93E-7E5A3DD9BB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333934"/>
            <a:ext cx="22860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SUBTÍTULO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63466F58-8094-496E-8FA6-A2A07D706E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5235467"/>
            <a:ext cx="2286000" cy="7315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27ECF580-8E4E-43A8-957B-F86F1C61ADA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" y="2004810"/>
            <a:ext cx="2286000" cy="21717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58B05749-818D-4447-958A-FEF293220A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2736" y="4333934"/>
            <a:ext cx="22860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SUBTÍTULO</a:t>
            </a:r>
          </a:p>
        </p:txBody>
      </p:sp>
      <p:sp>
        <p:nvSpPr>
          <p:cNvPr id="21" name="Marcador de texto 12">
            <a:extLst>
              <a:ext uri="{FF2B5EF4-FFF2-40B4-BE49-F238E27FC236}">
                <a16:creationId xmlns:a16="http://schemas.microsoft.com/office/drawing/2014/main" id="{7F20B9D5-25D9-47F8-A972-A75CCB164F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2736" y="5235467"/>
            <a:ext cx="2286000" cy="7315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22" name="Marcador de contenido 6">
            <a:extLst>
              <a:ext uri="{FF2B5EF4-FFF2-40B4-BE49-F238E27FC236}">
                <a16:creationId xmlns:a16="http://schemas.microsoft.com/office/drawing/2014/main" id="{41B075AD-BF48-4749-9202-8150B210737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603626" y="2004810"/>
            <a:ext cx="2286000" cy="21717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95B953E6-3C98-4798-A4E9-1B1440A15A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82077" y="4333934"/>
            <a:ext cx="22860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SUBTÍTULO</a:t>
            </a:r>
          </a:p>
        </p:txBody>
      </p:sp>
      <p:sp>
        <p:nvSpPr>
          <p:cNvPr id="24" name="Marcador de texto 12">
            <a:extLst>
              <a:ext uri="{FF2B5EF4-FFF2-40B4-BE49-F238E27FC236}">
                <a16:creationId xmlns:a16="http://schemas.microsoft.com/office/drawing/2014/main" id="{65B3E813-F032-4E15-B3D8-B0B967E184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2077" y="5235467"/>
            <a:ext cx="2286000" cy="7315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25" name="Marcador de contenido 6">
            <a:extLst>
              <a:ext uri="{FF2B5EF4-FFF2-40B4-BE49-F238E27FC236}">
                <a16:creationId xmlns:a16="http://schemas.microsoft.com/office/drawing/2014/main" id="{3A1AE7A9-C278-4553-BA87-9A37448FE96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982077" y="2004810"/>
            <a:ext cx="2286000" cy="21717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1408D2FA-A2B1-4447-8C50-0F16D70CE9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91072" y="4333934"/>
            <a:ext cx="22860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SUBTÍTULO</a:t>
            </a:r>
          </a:p>
        </p:txBody>
      </p:sp>
      <p:sp>
        <p:nvSpPr>
          <p:cNvPr id="27" name="Marcador de texto 12">
            <a:extLst>
              <a:ext uri="{FF2B5EF4-FFF2-40B4-BE49-F238E27FC236}">
                <a16:creationId xmlns:a16="http://schemas.microsoft.com/office/drawing/2014/main" id="{68834F1C-0151-4D96-9804-08CAEEDB34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1072" y="5235467"/>
            <a:ext cx="2286000" cy="7315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28" name="Marcador de contenido 6">
            <a:extLst>
              <a:ext uri="{FF2B5EF4-FFF2-40B4-BE49-F238E27FC236}">
                <a16:creationId xmlns:a16="http://schemas.microsoft.com/office/drawing/2014/main" id="{DB26BE5E-69FC-43BF-BD74-25B62546B25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292852" y="2004810"/>
            <a:ext cx="2286000" cy="21717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29" name="Marcador de texto 12">
            <a:extLst>
              <a:ext uri="{FF2B5EF4-FFF2-40B4-BE49-F238E27FC236}">
                <a16:creationId xmlns:a16="http://schemas.microsoft.com/office/drawing/2014/main" id="{E9D71C6C-8090-42D9-AA7D-9D858A08982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4912335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30" name="Marcador de texto 12">
            <a:extLst>
              <a:ext uri="{FF2B5EF4-FFF2-40B4-BE49-F238E27FC236}">
                <a16:creationId xmlns:a16="http://schemas.microsoft.com/office/drawing/2014/main" id="{ADBCB0A2-01FA-4A56-9187-2141478D27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2736" y="4912335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31" name="Marcador de texto 12">
            <a:extLst>
              <a:ext uri="{FF2B5EF4-FFF2-40B4-BE49-F238E27FC236}">
                <a16:creationId xmlns:a16="http://schemas.microsoft.com/office/drawing/2014/main" id="{A8DA037D-3115-4D06-B62B-8B2361C1B7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82077" y="4912335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32" name="Marcador de texto 12">
            <a:extLst>
              <a:ext uri="{FF2B5EF4-FFF2-40B4-BE49-F238E27FC236}">
                <a16:creationId xmlns:a16="http://schemas.microsoft.com/office/drawing/2014/main" id="{2CE21E27-DF2A-4809-8004-DBD3CB8C9D7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91072" y="4912335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</p:spTree>
    <p:extLst>
      <p:ext uri="{BB962C8B-B14F-4D97-AF65-F5344CB8AC3E}">
        <p14:creationId xmlns:p14="http://schemas.microsoft.com/office/powerpoint/2010/main" val="1628668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bre nosot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D0D8038A-5827-4846-97D5-0DEF7A92C9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0"/>
            <a:ext cx="11961876" cy="6858000"/>
          </a:xfrm>
          <a:custGeom>
            <a:avLst/>
            <a:gdLst>
              <a:gd name="connsiteX0" fmla="*/ 0 w 11961876"/>
              <a:gd name="connsiteY0" fmla="*/ 0 h 6858000"/>
              <a:gd name="connsiteX1" fmla="*/ 11961876 w 11961876"/>
              <a:gd name="connsiteY1" fmla="*/ 0 h 6858000"/>
              <a:gd name="connsiteX2" fmla="*/ 11961876 w 11961876"/>
              <a:gd name="connsiteY2" fmla="*/ 6858000 h 6858000"/>
              <a:gd name="connsiteX3" fmla="*/ 0 w 119618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876" h="6858000">
                <a:moveTo>
                  <a:pt x="0" y="0"/>
                </a:moveTo>
                <a:lnTo>
                  <a:pt x="11961876" y="0"/>
                </a:lnTo>
                <a:lnTo>
                  <a:pt x="11961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578608"/>
            <a:ext cx="4297680" cy="914400"/>
          </a:xfrm>
        </p:spPr>
        <p:txBody>
          <a:bodyPr rtlCol="0" anchor="b" anchorCtr="0"/>
          <a:lstStyle/>
          <a:p>
            <a:pPr rtl="0"/>
            <a:r>
              <a:rPr lang="es-ES" noProof="0"/>
              <a:t>HAGA CLIC PARA EDITAR EL TÍTULO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3721608"/>
            <a:ext cx="4297680" cy="228600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sz="1400"/>
            </a:lvl1pPr>
            <a:lvl2pPr marL="457200" indent="0">
              <a:lnSpc>
                <a:spcPct val="100000"/>
              </a:lnSpc>
              <a:buNone/>
              <a:defRPr sz="1600"/>
            </a:lvl2pPr>
            <a:lvl3pPr marL="914400" indent="0">
              <a:lnSpc>
                <a:spcPct val="100000"/>
              </a:lnSpc>
              <a:buNone/>
              <a:defRPr sz="1600"/>
            </a:lvl3pPr>
            <a:lvl4pPr marL="1371600" indent="0">
              <a:lnSpc>
                <a:spcPct val="100000"/>
              </a:lnSpc>
              <a:buNone/>
              <a:defRPr sz="1600"/>
            </a:lvl4pPr>
            <a:lvl5pPr marL="1828800" indent="0">
              <a:lnSpc>
                <a:spcPct val="100000"/>
              </a:lnSpc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14/7/20XX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3A951D3-FDD2-4A48-9F77-7EB69F3AA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0D24C9D2-B921-4FAF-8173-CF9B37D4F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13720" y="-68580"/>
            <a:ext cx="1737360" cy="6858000"/>
          </a:xfrm>
        </p:spPr>
        <p:txBody>
          <a:bodyPr vert="vert270" rtlCol="0" anchor="t">
            <a:noAutofit/>
          </a:bodyPr>
          <a:lstStyle>
            <a:lvl1pPr marL="0" indent="0">
              <a:spcBef>
                <a:spcPts val="0"/>
              </a:spcBef>
              <a:buNone/>
              <a:defRPr sz="135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 rtl="0"/>
            <a:r>
              <a:rPr lang="es-ES" noProof="0"/>
              <a:t>Acerca de</a:t>
            </a:r>
          </a:p>
        </p:txBody>
      </p:sp>
    </p:spTree>
    <p:extLst>
      <p:ext uri="{BB962C8B-B14F-4D97-AF65-F5344CB8AC3E}">
        <p14:creationId xmlns:p14="http://schemas.microsoft.com/office/powerpoint/2010/main" val="3644859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0F1B0119-8B53-4329-89FD-7688250A12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81369"/>
            <a:ext cx="11274552" cy="2743200"/>
          </a:xfrm>
          <a:custGeom>
            <a:avLst/>
            <a:gdLst>
              <a:gd name="connsiteX0" fmla="*/ 0 w 11274552"/>
              <a:gd name="connsiteY0" fmla="*/ 0 h 2743200"/>
              <a:gd name="connsiteX1" fmla="*/ 11274552 w 11274552"/>
              <a:gd name="connsiteY1" fmla="*/ 0 h 2743200"/>
              <a:gd name="connsiteX2" fmla="*/ 11274552 w 11274552"/>
              <a:gd name="connsiteY2" fmla="*/ 2743200 h 2743200"/>
              <a:gd name="connsiteX3" fmla="*/ 5730217 w 11274552"/>
              <a:gd name="connsiteY3" fmla="*/ 2743200 h 2743200"/>
              <a:gd name="connsiteX4" fmla="*/ 5730217 w 11274552"/>
              <a:gd name="connsiteY4" fmla="*/ 1118831 h 2743200"/>
              <a:gd name="connsiteX5" fmla="*/ 5522399 w 11274552"/>
              <a:gd name="connsiteY5" fmla="*/ 1118831 h 2743200"/>
              <a:gd name="connsiteX6" fmla="*/ 5522399 w 11274552"/>
              <a:gd name="connsiteY6" fmla="*/ 2743200 h 2743200"/>
              <a:gd name="connsiteX7" fmla="*/ 0 w 11274552"/>
              <a:gd name="connsiteY7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74552" h="2743200">
                <a:moveTo>
                  <a:pt x="0" y="0"/>
                </a:moveTo>
                <a:lnTo>
                  <a:pt x="11274552" y="0"/>
                </a:lnTo>
                <a:lnTo>
                  <a:pt x="11274552" y="2743200"/>
                </a:lnTo>
                <a:lnTo>
                  <a:pt x="5730217" y="2743200"/>
                </a:lnTo>
                <a:lnTo>
                  <a:pt x="5730217" y="1118831"/>
                </a:lnTo>
                <a:lnTo>
                  <a:pt x="5522399" y="1118831"/>
                </a:lnTo>
                <a:lnTo>
                  <a:pt x="5522399" y="2743200"/>
                </a:lnTo>
                <a:lnTo>
                  <a:pt x="0" y="27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592386"/>
            <a:ext cx="4572000" cy="1325563"/>
          </a:xfrm>
        </p:spPr>
        <p:txBody>
          <a:bodyPr rtlCol="0"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/>
              <a:t>14/7/20XX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15" name="Marcador de texto 12">
            <a:extLst>
              <a:ext uri="{FF2B5EF4-FFF2-40B4-BE49-F238E27FC236}">
                <a16:creationId xmlns:a16="http://schemas.microsoft.com/office/drawing/2014/main" id="{FEDD6309-46B2-4D7D-A1E2-8F04609BF7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9391" y="3546349"/>
            <a:ext cx="5248656" cy="192024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5C8E637-78B0-4855-A6B1-C2DE56F36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81123" y="1600199"/>
            <a:ext cx="207818" cy="3749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Marcador de texto 12">
            <a:extLst>
              <a:ext uri="{FF2B5EF4-FFF2-40B4-BE49-F238E27FC236}">
                <a16:creationId xmlns:a16="http://schemas.microsoft.com/office/drawing/2014/main" id="{89A89CDF-EE53-4D5A-BA2F-B21F454E10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9512" y="5503164"/>
            <a:ext cx="6958584" cy="1371600"/>
          </a:xfrm>
        </p:spPr>
        <p:txBody>
          <a:bodyPr vert="horz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 rtl="0"/>
            <a:r>
              <a:rPr lang="es-ES" noProof="0"/>
              <a:t>Resumen</a:t>
            </a:r>
          </a:p>
        </p:txBody>
      </p:sp>
    </p:spTree>
    <p:extLst>
      <p:ext uri="{BB962C8B-B14F-4D97-AF65-F5344CB8AC3E}">
        <p14:creationId xmlns:p14="http://schemas.microsoft.com/office/powerpoint/2010/main" val="4266790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84ED48F4-DBCF-44E9-BDD6-E6E63CAB73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3423562 h 6858000"/>
              <a:gd name="connsiteX3" fmla="*/ 7502172 w 12188952"/>
              <a:gd name="connsiteY3" fmla="*/ 3423562 h 6858000"/>
              <a:gd name="connsiteX4" fmla="*/ 7502172 w 12188952"/>
              <a:gd name="connsiteY4" fmla="*/ 3652162 h 6858000"/>
              <a:gd name="connsiteX5" fmla="*/ 12188952 w 12188952"/>
              <a:gd name="connsiteY5" fmla="*/ 3652162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3423562"/>
                </a:lnTo>
                <a:lnTo>
                  <a:pt x="7502172" y="3423562"/>
                </a:lnTo>
                <a:lnTo>
                  <a:pt x="7502172" y="3652162"/>
                </a:lnTo>
                <a:lnTo>
                  <a:pt x="12188952" y="3652162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14/7/20XX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77D5655F-601C-49CF-925B-4467144804D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67603" y="4681728"/>
            <a:ext cx="3838731" cy="16459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/>
            </a:lvl2pPr>
            <a:lvl3pPr marL="914400" indent="0">
              <a:lnSpc>
                <a:spcPct val="100000"/>
              </a:lnSpc>
              <a:buNone/>
              <a:defRPr sz="1600"/>
            </a:lvl3pPr>
            <a:lvl4pPr marL="1371600" indent="0">
              <a:lnSpc>
                <a:spcPct val="100000"/>
              </a:lnSpc>
              <a:buNone/>
              <a:defRPr sz="1600"/>
            </a:lvl4pPr>
            <a:lvl5pPr marL="1828800" indent="0">
              <a:lnSpc>
                <a:spcPct val="100000"/>
              </a:lnSpc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3A4EE02-E082-4906-9F26-21DA131BE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03696" y="3423562"/>
            <a:ext cx="46867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49F40A-2F72-4059-80C0-FD3038B0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5854" y="3941064"/>
            <a:ext cx="3840480" cy="640080"/>
          </a:xfrm>
        </p:spPr>
        <p:txBody>
          <a:bodyPr rtlCol="0" anchor="t"/>
          <a:lstStyle>
            <a:lvl1pPr>
              <a:spcBef>
                <a:spcPts val="1000"/>
              </a:spcBef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31765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14/7/20XX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14/7/20XX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s-ES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14/7/20XX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6A9CEDC6-C07A-4AA6-A03A-799447ACA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10025044 w 12188952"/>
              <a:gd name="connsiteY0" fmla="*/ 1464945 h 6858000"/>
              <a:gd name="connsiteX1" fmla="*/ 10025044 w 12188952"/>
              <a:gd name="connsiteY1" fmla="*/ 6219825 h 6858000"/>
              <a:gd name="connsiteX2" fmla="*/ 10253644 w 12188952"/>
              <a:gd name="connsiteY2" fmla="*/ 6219825 h 6858000"/>
              <a:gd name="connsiteX3" fmla="*/ 10253644 w 12188952"/>
              <a:gd name="connsiteY3" fmla="*/ 1464945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10025044" y="1464945"/>
                </a:moveTo>
                <a:lnTo>
                  <a:pt x="10025044" y="6219825"/>
                </a:lnTo>
                <a:lnTo>
                  <a:pt x="10253644" y="6219825"/>
                </a:lnTo>
                <a:lnTo>
                  <a:pt x="10253644" y="1464945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7109C03-4D2D-4A2D-AC74-49353ED38B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1465263"/>
            <a:ext cx="10026650" cy="4754562"/>
          </a:xfrm>
          <a:solidFill>
            <a:schemeClr val="bg1">
              <a:alpha val="93000"/>
            </a:schemeClr>
          </a:solidFill>
        </p:spPr>
        <p:txBody>
          <a:bodyPr lIns="1005840" tIns="502920" rtlCol="0"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8562475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14/7/20XX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23" name="Marcador de texto 12">
            <a:extLst>
              <a:ext uri="{FF2B5EF4-FFF2-40B4-BE49-F238E27FC236}">
                <a16:creationId xmlns:a16="http://schemas.microsoft.com/office/drawing/2014/main" id="{9EDE4DA5-D561-434E-9452-95025C316A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34040" y="-68580"/>
            <a:ext cx="1737360" cy="6858000"/>
          </a:xfrm>
        </p:spPr>
        <p:txBody>
          <a:bodyPr vert="vert270" rtlCol="0" anchor="t">
            <a:noAutofit/>
          </a:bodyPr>
          <a:lstStyle>
            <a:lvl1pPr marL="0" indent="0">
              <a:spcBef>
                <a:spcPts val="0"/>
              </a:spcBef>
              <a:buNone/>
              <a:defRPr sz="130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 rtl="0"/>
            <a:r>
              <a:rPr lang="es-ES" noProof="0"/>
              <a:t>Problema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A8936FC-DF00-4C6C-A5FA-13B0BFCC3E58}"/>
              </a:ext>
            </a:extLst>
          </p:cNvPr>
          <p:cNvSpPr/>
          <p:nvPr userDrawn="1"/>
        </p:nvSpPr>
        <p:spPr>
          <a:xfrm>
            <a:off x="10026568" y="1464945"/>
            <a:ext cx="228600" cy="4754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25BE32D-3FC4-4B1B-808E-E2897BC2F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274" y="2242336"/>
            <a:ext cx="3886200" cy="9144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413E5A31-C8FF-4B6C-AE00-99F857896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525" y="3218688"/>
            <a:ext cx="388620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6" name="Marcador de texto 13">
            <a:extLst>
              <a:ext uri="{FF2B5EF4-FFF2-40B4-BE49-F238E27FC236}">
                <a16:creationId xmlns:a16="http://schemas.microsoft.com/office/drawing/2014/main" id="{99346137-3239-4162-9799-29D8E0B44C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399" y="3545967"/>
            <a:ext cx="3886200" cy="9144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BDD18F8A-C2BE-429D-BB7C-9390EEEE52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90801" y="1916113"/>
            <a:ext cx="388620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8" name="Marcador de texto 13">
            <a:extLst>
              <a:ext uri="{FF2B5EF4-FFF2-40B4-BE49-F238E27FC236}">
                <a16:creationId xmlns:a16="http://schemas.microsoft.com/office/drawing/2014/main" id="{AFDC9EA4-0AAA-467C-9B89-6966F6E4BB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0675" y="2242336"/>
            <a:ext cx="3886200" cy="9144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31ECD896-8F8E-404E-BBAD-FBFCBBE3DF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0801" y="3218688"/>
            <a:ext cx="388620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20" name="Marcador de texto 13">
            <a:extLst>
              <a:ext uri="{FF2B5EF4-FFF2-40B4-BE49-F238E27FC236}">
                <a16:creationId xmlns:a16="http://schemas.microsoft.com/office/drawing/2014/main" id="{6BEE435C-8719-41E1-838A-87FB6B0BA2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0675" y="3545967"/>
            <a:ext cx="3886200" cy="9144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9DAC0554-380F-4627-9E3C-FCDA9EE3B9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525" y="4709160"/>
            <a:ext cx="388620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22" name="Marcador de texto 13">
            <a:extLst>
              <a:ext uri="{FF2B5EF4-FFF2-40B4-BE49-F238E27FC236}">
                <a16:creationId xmlns:a16="http://schemas.microsoft.com/office/drawing/2014/main" id="{32C9479E-1665-465C-9B07-8AC7E3F4B6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399" y="5036439"/>
            <a:ext cx="3886200" cy="737604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</p:spTree>
    <p:extLst>
      <p:ext uri="{BB962C8B-B14F-4D97-AF65-F5344CB8AC3E}">
        <p14:creationId xmlns:p14="http://schemas.microsoft.com/office/powerpoint/2010/main" val="288361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F067F4C-584F-4D26-A9F4-7E8E3F09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59926" y="1569034"/>
            <a:ext cx="7193874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posición de imagen 10">
            <a:extLst>
              <a:ext uri="{FF2B5EF4-FFF2-40B4-BE49-F238E27FC236}">
                <a16:creationId xmlns:a16="http://schemas.microsoft.com/office/drawing/2014/main" id="{6C968367-11F9-40B5-B54F-1555B837CA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630" y="548640"/>
            <a:ext cx="4389120" cy="576072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363" y="365125"/>
            <a:ext cx="5103007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/>
              <a:t>14/7/20XX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8C38614-0243-4ABA-A367-8875F339D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3182" y="2093976"/>
            <a:ext cx="512064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25BE32D-3FC4-4B1B-808E-E2897BC2F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3056" y="2422684"/>
            <a:ext cx="5120640" cy="64008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413E5A31-C8FF-4B6C-AE00-99F857896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3307" y="3227832"/>
            <a:ext cx="512064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6" name="Marcador de texto 13">
            <a:extLst>
              <a:ext uri="{FF2B5EF4-FFF2-40B4-BE49-F238E27FC236}">
                <a16:creationId xmlns:a16="http://schemas.microsoft.com/office/drawing/2014/main" id="{99346137-3239-4162-9799-29D8E0B44C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3181" y="3559290"/>
            <a:ext cx="5120640" cy="457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005E970C-F216-4C13-B637-2CD29EB1F7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9167" y="4059936"/>
            <a:ext cx="512064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22" name="Marcador de texto 13">
            <a:extLst>
              <a:ext uri="{FF2B5EF4-FFF2-40B4-BE49-F238E27FC236}">
                <a16:creationId xmlns:a16="http://schemas.microsoft.com/office/drawing/2014/main" id="{FD54B08D-52AA-478D-9A22-40F57CEFF5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9041" y="4388168"/>
            <a:ext cx="5120640" cy="64008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78434772-1E65-4475-A328-95A7B2445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49292" y="5202936"/>
            <a:ext cx="512064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24" name="Marcador de texto 13">
            <a:extLst>
              <a:ext uri="{FF2B5EF4-FFF2-40B4-BE49-F238E27FC236}">
                <a16:creationId xmlns:a16="http://schemas.microsoft.com/office/drawing/2014/main" id="{16497897-EF41-49AE-B577-23E1843D2D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9166" y="5535502"/>
            <a:ext cx="5120640" cy="64008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</p:spTree>
    <p:extLst>
      <p:ext uri="{BB962C8B-B14F-4D97-AF65-F5344CB8AC3E}">
        <p14:creationId xmlns:p14="http://schemas.microsoft.com/office/powerpoint/2010/main" val="130744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ión general del produ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id="{02412796-7042-4809-B0D2-CA19D0001B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2560590 h 6858000"/>
              <a:gd name="connsiteX5" fmla="*/ 4876038 w 12188952"/>
              <a:gd name="connsiteY5" fmla="*/ 2560590 h 6858000"/>
              <a:gd name="connsiteX6" fmla="*/ 4876038 w 12188952"/>
              <a:gd name="connsiteY6" fmla="*/ 2331990 h 6858000"/>
              <a:gd name="connsiteX7" fmla="*/ 0 w 12188952"/>
              <a:gd name="connsiteY7" fmla="*/ 23319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2560590"/>
                </a:lnTo>
                <a:lnTo>
                  <a:pt x="4876038" y="2560590"/>
                </a:lnTo>
                <a:lnTo>
                  <a:pt x="4876038" y="2331990"/>
                </a:lnTo>
                <a:lnTo>
                  <a:pt x="0" y="233199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858957"/>
            <a:ext cx="4032504" cy="1325563"/>
          </a:xfrm>
        </p:spPr>
        <p:txBody>
          <a:bodyPr rtlCol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14/7/20XX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DD0C4E2-C56D-415A-A93E-7E5A3DD9BB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8800" y="1173329"/>
            <a:ext cx="27432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63466F58-8094-496E-8FA6-A2A07D706E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8800" y="1522412"/>
            <a:ext cx="2743200" cy="9144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35CDA3A0-B53D-4D18-9792-E99DB7DFDF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38800" y="2743993"/>
            <a:ext cx="27432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15" name="Marcador de texto 12">
            <a:extLst>
              <a:ext uri="{FF2B5EF4-FFF2-40B4-BE49-F238E27FC236}">
                <a16:creationId xmlns:a16="http://schemas.microsoft.com/office/drawing/2014/main" id="{FEDD6309-46B2-4D7D-A1E2-8F04609BF7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800" y="3074026"/>
            <a:ext cx="2743200" cy="9144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DF7E20CD-913D-437E-9659-9C125387EC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6038" y="1182807"/>
            <a:ext cx="27432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DB390311-D71A-47E1-A6A4-FC51999254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86038" y="1531890"/>
            <a:ext cx="2743200" cy="9144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A6F112C5-2301-4903-8FFC-3D13F2BD7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86038" y="2753471"/>
            <a:ext cx="27432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19" name="Marcador de texto 12">
            <a:extLst>
              <a:ext uri="{FF2B5EF4-FFF2-40B4-BE49-F238E27FC236}">
                <a16:creationId xmlns:a16="http://schemas.microsoft.com/office/drawing/2014/main" id="{867721ED-86DF-4220-A638-CB65E0B5B1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86038" y="3083504"/>
            <a:ext cx="2743200" cy="9144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620BB15-729F-4427-9DF3-6861F012A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331990"/>
            <a:ext cx="4877562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tajas del produ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77E32A88-04B9-4879-A7DA-64134B3784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0"/>
            <a:ext cx="11961876" cy="6858000"/>
          </a:xfrm>
          <a:custGeom>
            <a:avLst/>
            <a:gdLst>
              <a:gd name="connsiteX0" fmla="*/ 0 w 11961876"/>
              <a:gd name="connsiteY0" fmla="*/ 0 h 6858000"/>
              <a:gd name="connsiteX1" fmla="*/ 11961876 w 11961876"/>
              <a:gd name="connsiteY1" fmla="*/ 0 h 6858000"/>
              <a:gd name="connsiteX2" fmla="*/ 11961876 w 11961876"/>
              <a:gd name="connsiteY2" fmla="*/ 6858000 h 6858000"/>
              <a:gd name="connsiteX3" fmla="*/ 0 w 119618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876" h="6858000">
                <a:moveTo>
                  <a:pt x="0" y="0"/>
                </a:moveTo>
                <a:lnTo>
                  <a:pt x="11961876" y="0"/>
                </a:lnTo>
                <a:lnTo>
                  <a:pt x="11961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6400800" cy="1325563"/>
          </a:xfrm>
        </p:spPr>
        <p:txBody>
          <a:bodyPr rtlCol="0"/>
          <a:lstStyle/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1" y="2000292"/>
            <a:ext cx="3162299" cy="3409907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14/7/20XX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5FFA2B6-6061-4DC2-8233-A48FB7AA8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Marcador de texto 12">
            <a:extLst>
              <a:ext uri="{FF2B5EF4-FFF2-40B4-BE49-F238E27FC236}">
                <a16:creationId xmlns:a16="http://schemas.microsoft.com/office/drawing/2014/main" id="{4A219D8E-BB95-4BDA-98A2-097D1BFA74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9512" y="5513832"/>
            <a:ext cx="6958584" cy="1371600"/>
          </a:xfrm>
        </p:spPr>
        <p:txBody>
          <a:bodyPr vert="horz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 rtl="0"/>
            <a:r>
              <a:rPr lang="es-ES" noProof="0"/>
              <a:t>Ventajas</a:t>
            </a:r>
          </a:p>
        </p:txBody>
      </p:sp>
    </p:spTree>
    <p:extLst>
      <p:ext uri="{BB962C8B-B14F-4D97-AF65-F5344CB8AC3E}">
        <p14:creationId xmlns:p14="http://schemas.microsoft.com/office/powerpoint/2010/main" val="22784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05A412B8-4256-47AC-A275-1AC354C4C6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4926523 h 6858000"/>
              <a:gd name="connsiteX5" fmla="*/ 9142476 w 12188952"/>
              <a:gd name="connsiteY5" fmla="*/ 4926523 h 6858000"/>
              <a:gd name="connsiteX6" fmla="*/ 9142476 w 12188952"/>
              <a:gd name="connsiteY6" fmla="*/ 4697923 h 6858000"/>
              <a:gd name="connsiteX7" fmla="*/ 0 w 12188952"/>
              <a:gd name="connsiteY7" fmla="*/ 46979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4926523"/>
                </a:lnTo>
                <a:lnTo>
                  <a:pt x="9142476" y="4926523"/>
                </a:lnTo>
                <a:lnTo>
                  <a:pt x="9142476" y="4697923"/>
                </a:lnTo>
                <a:lnTo>
                  <a:pt x="0" y="469792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084064"/>
            <a:ext cx="8311896" cy="1049254"/>
          </a:xfrm>
        </p:spPr>
        <p:txBody>
          <a:bodyPr rtlCol="0" anchor="b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14/7/20XX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DBCBD4E-87D0-4BA6-A1B4-3DC9452A3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97923"/>
            <a:ext cx="91440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o de nego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695704B-E527-4A3C-9B8B-CDEB8724F0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7789164 w 12188952"/>
              <a:gd name="connsiteY0" fmla="*/ 2258568 h 6858000"/>
              <a:gd name="connsiteX1" fmla="*/ 7789164 w 12188952"/>
              <a:gd name="connsiteY1" fmla="*/ 2487168 h 6858000"/>
              <a:gd name="connsiteX2" fmla="*/ 10715244 w 12188952"/>
              <a:gd name="connsiteY2" fmla="*/ 2487168 h 6858000"/>
              <a:gd name="connsiteX3" fmla="*/ 10715244 w 12188952"/>
              <a:gd name="connsiteY3" fmla="*/ 2258568 h 6858000"/>
              <a:gd name="connsiteX4" fmla="*/ 4634484 w 12188952"/>
              <a:gd name="connsiteY4" fmla="*/ 2258568 h 6858000"/>
              <a:gd name="connsiteX5" fmla="*/ 4634484 w 12188952"/>
              <a:gd name="connsiteY5" fmla="*/ 2487168 h 6858000"/>
              <a:gd name="connsiteX6" fmla="*/ 7560564 w 12188952"/>
              <a:gd name="connsiteY6" fmla="*/ 2487168 h 6858000"/>
              <a:gd name="connsiteX7" fmla="*/ 7560564 w 12188952"/>
              <a:gd name="connsiteY7" fmla="*/ 2258568 h 6858000"/>
              <a:gd name="connsiteX8" fmla="*/ 1443228 w 12188952"/>
              <a:gd name="connsiteY8" fmla="*/ 2258568 h 6858000"/>
              <a:gd name="connsiteX9" fmla="*/ 1443228 w 12188952"/>
              <a:gd name="connsiteY9" fmla="*/ 2487168 h 6858000"/>
              <a:gd name="connsiteX10" fmla="*/ 4369308 w 12188952"/>
              <a:gd name="connsiteY10" fmla="*/ 2487168 h 6858000"/>
              <a:gd name="connsiteX11" fmla="*/ 4369308 w 12188952"/>
              <a:gd name="connsiteY11" fmla="*/ 2258568 h 6858000"/>
              <a:gd name="connsiteX12" fmla="*/ 0 w 12188952"/>
              <a:gd name="connsiteY12" fmla="*/ 0 h 6858000"/>
              <a:gd name="connsiteX13" fmla="*/ 12188952 w 12188952"/>
              <a:gd name="connsiteY13" fmla="*/ 0 h 6858000"/>
              <a:gd name="connsiteX14" fmla="*/ 12188952 w 12188952"/>
              <a:gd name="connsiteY14" fmla="*/ 6858000 h 6858000"/>
              <a:gd name="connsiteX15" fmla="*/ 0 w 12188952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8952" h="6858000">
                <a:moveTo>
                  <a:pt x="7789164" y="2258568"/>
                </a:moveTo>
                <a:lnTo>
                  <a:pt x="7789164" y="2487168"/>
                </a:lnTo>
                <a:lnTo>
                  <a:pt x="10715244" y="2487168"/>
                </a:lnTo>
                <a:lnTo>
                  <a:pt x="10715244" y="2258568"/>
                </a:lnTo>
                <a:close/>
                <a:moveTo>
                  <a:pt x="4634484" y="2258568"/>
                </a:moveTo>
                <a:lnTo>
                  <a:pt x="4634484" y="2487168"/>
                </a:lnTo>
                <a:lnTo>
                  <a:pt x="7560564" y="2487168"/>
                </a:lnTo>
                <a:lnTo>
                  <a:pt x="7560564" y="2258568"/>
                </a:lnTo>
                <a:close/>
                <a:moveTo>
                  <a:pt x="1443228" y="2258568"/>
                </a:moveTo>
                <a:lnTo>
                  <a:pt x="1443228" y="2487168"/>
                </a:lnTo>
                <a:lnTo>
                  <a:pt x="4369308" y="2487168"/>
                </a:lnTo>
                <a:lnTo>
                  <a:pt x="4369308" y="2258568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44752" y="2487165"/>
            <a:ext cx="2926080" cy="2714379"/>
          </a:xfrm>
          <a:solidFill>
            <a:schemeClr val="bg1">
              <a:alpha val="85000"/>
            </a:schemeClr>
          </a:solidFill>
        </p:spPr>
        <p:txBody>
          <a:bodyPr tIns="429768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2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3352" y="3374136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36008" y="2487165"/>
            <a:ext cx="2926080" cy="2715768"/>
          </a:xfrm>
          <a:solidFill>
            <a:schemeClr val="bg1">
              <a:alpha val="85000"/>
            </a:schemeClr>
          </a:solidFill>
        </p:spPr>
        <p:txBody>
          <a:bodyPr tIns="429768" rtlCol="0"/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3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73775" y="3374136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90688" y="2487165"/>
            <a:ext cx="2926080" cy="2715768"/>
          </a:xfrm>
          <a:solidFill>
            <a:schemeClr val="bg1">
              <a:alpha val="85000"/>
            </a:schemeClr>
          </a:solidFill>
        </p:spPr>
        <p:txBody>
          <a:bodyPr tIns="429768" rtlCol="0"/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4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9288" y="3374136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6" name="Marcador de fecha 4">
            <a:extLst>
              <a:ext uri="{FF2B5EF4-FFF2-40B4-BE49-F238E27FC236}">
                <a16:creationId xmlns:a16="http://schemas.microsoft.com/office/drawing/2014/main" id="{C0256D1E-8A29-4C0A-8641-E823E877CF86}"/>
              </a:ext>
            </a:extLst>
          </p:cNvPr>
          <p:cNvSpPr>
            <a:spLocks noGrp="1"/>
          </p:cNvSpPr>
          <p:nvPr>
            <p:ph type="dt" sz="half" idx="39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14/7/20XX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70B45ED-DCCD-4701-9ACC-9C83B74D1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4752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9508955-3B0C-44CA-B1F9-AD0E70CDB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6008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612ACAA-EEDE-4C74-AF6C-6A7D06F7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90688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8602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ión general del mer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ción de imagen 10">
            <a:extLst>
              <a:ext uri="{FF2B5EF4-FFF2-40B4-BE49-F238E27FC236}">
                <a16:creationId xmlns:a16="http://schemas.microsoft.com/office/drawing/2014/main" id="{27AEA2E6-E265-44DE-9F3F-657ECFF5D13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24" y="0"/>
            <a:ext cx="12188952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37569F-733B-494F-B7CB-23180520907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0" y="2258568"/>
            <a:ext cx="12190476" cy="2743200"/>
          </a:xfrm>
          <a:solidFill>
            <a:schemeClr val="accent2">
              <a:alpha val="95000"/>
            </a:schemeClr>
          </a:solid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DEL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67130" y="2752344"/>
            <a:ext cx="2560320" cy="603504"/>
          </a:xfrm>
          <a:prstGeom prst="rect">
            <a:avLst/>
          </a:prstGeom>
          <a:noFill/>
        </p:spPr>
        <p:txBody>
          <a:bodyPr rtlCol="0" anchor="ctr" anchorCtr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17" name="Marcador de texto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15840" y="2752344"/>
            <a:ext cx="2560320" cy="603504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es-ES" noProof="0"/>
              <a:t>2</a:t>
            </a:r>
          </a:p>
        </p:txBody>
      </p:sp>
      <p:sp>
        <p:nvSpPr>
          <p:cNvPr id="18" name="Marcador de texto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67194" y="2752344"/>
            <a:ext cx="2560320" cy="603504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es-ES" noProof="0"/>
              <a:t>3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1369B8-B3F7-44DF-975B-57630CED62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67130" y="3502152"/>
            <a:ext cx="2560320" cy="13716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8199533E-4480-4EF0-855E-F0FC142777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15840" y="3502152"/>
            <a:ext cx="2560320" cy="13716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58E1CB88-990B-431E-A733-AF73E30905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67194" y="3502152"/>
            <a:ext cx="2560320" cy="13716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5" name="Marcador de fecha 4">
            <a:extLst>
              <a:ext uri="{FF2B5EF4-FFF2-40B4-BE49-F238E27FC236}">
                <a16:creationId xmlns:a16="http://schemas.microsoft.com/office/drawing/2014/main" id="{DCF4F2F5-E92C-4ECF-9FDE-3E0CE4FBFCA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14/7/20XX</a:t>
            </a:r>
          </a:p>
        </p:txBody>
      </p:sp>
    </p:spTree>
    <p:extLst>
      <p:ext uri="{BB962C8B-B14F-4D97-AF65-F5344CB8AC3E}">
        <p14:creationId xmlns:p14="http://schemas.microsoft.com/office/powerpoint/2010/main" val="287640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/>
              <a:t>14/7/20XX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85" r:id="rId4"/>
    <p:sldLayoutId id="2147483650" r:id="rId5"/>
    <p:sldLayoutId id="2147483669" r:id="rId6"/>
    <p:sldLayoutId id="2147483651" r:id="rId7"/>
    <p:sldLayoutId id="2147483671" r:id="rId8"/>
    <p:sldLayoutId id="2147483683" r:id="rId9"/>
    <p:sldLayoutId id="2147483687" r:id="rId10"/>
    <p:sldLayoutId id="2147483672" r:id="rId11"/>
    <p:sldLayoutId id="2147483680" r:id="rId12"/>
    <p:sldLayoutId id="2147483678" r:id="rId13"/>
    <p:sldLayoutId id="2147483653" r:id="rId14"/>
    <p:sldLayoutId id="2147483677" r:id="rId15"/>
    <p:sldLayoutId id="2147483673" r:id="rId16"/>
    <p:sldLayoutId id="2147483654" r:id="rId17"/>
    <p:sldLayoutId id="2147483674" r:id="rId18"/>
    <p:sldLayoutId id="2147483675" r:id="rId19"/>
    <p:sldLayoutId id="2147483676" r:id="rId20"/>
    <p:sldLayoutId id="2147483668" r:id="rId21"/>
    <p:sldLayoutId id="2147483652" r:id="rId22"/>
    <p:sldLayoutId id="2147483656" r:id="rId23"/>
    <p:sldLayoutId id="2147483657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36" userDrawn="1">
          <p15:clr>
            <a:srgbClr val="5ACBF0"/>
          </p15:clr>
        </p15:guide>
        <p15:guide id="2" pos="2568" userDrawn="1">
          <p15:clr>
            <a:srgbClr val="5ACBF0"/>
          </p15:clr>
        </p15:guide>
        <p15:guide id="3" pos="576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76" userDrawn="1">
          <p15:clr>
            <a:srgbClr val="000000"/>
          </p15:clr>
        </p15:guide>
        <p15:guide id="7" pos="7104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 descr="fotografía de un puente con cables">
            <a:extLst>
              <a:ext uri="{FF2B5EF4-FFF2-40B4-BE49-F238E27FC236}">
                <a16:creationId xmlns:a16="http://schemas.microsoft.com/office/drawing/2014/main" id="{96D6DE01-D902-4482-9C44-25411826C9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9C522CE7-8601-4799-A188-72F4C128D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09266"/>
            <a:ext cx="9144000" cy="1563624"/>
          </a:xfrm>
        </p:spPr>
        <p:txBody>
          <a:bodyPr rtlCol="0" anchor="b">
            <a:normAutofit fontScale="90000"/>
          </a:bodyPr>
          <a:lstStyle/>
          <a:p>
            <a:pPr rtl="0"/>
            <a:r>
              <a:rPr lang="es-ES" dirty="0"/>
              <a:t>CONSELL EMPRESARIAL</a:t>
            </a:r>
            <a:br>
              <a:rPr lang="es-ES" dirty="0"/>
            </a:br>
            <a:r>
              <a:rPr lang="es-ES" dirty="0"/>
              <a:t>I COMPROMÍS SOCIAL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0FB0B53-0E79-439F-96FB-B9BFE84A5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0" y="1135829"/>
            <a:ext cx="1810880" cy="10865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C941513-EAB0-43DD-B401-0AAF01911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65" y="167840"/>
            <a:ext cx="4931433" cy="85413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A3EE7ED-58C3-4DDF-8230-DDD0AB6132CB}"/>
              </a:ext>
            </a:extLst>
          </p:cNvPr>
          <p:cNvSpPr/>
          <p:nvPr/>
        </p:nvSpPr>
        <p:spPr>
          <a:xfrm>
            <a:off x="0" y="4168588"/>
            <a:ext cx="9144000" cy="2510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 descr="fotografía de una persona usando un portátil">
            <a:extLst>
              <a:ext uri="{FF2B5EF4-FFF2-40B4-BE49-F238E27FC236}">
                <a16:creationId xmlns:a16="http://schemas.microsoft.com/office/drawing/2014/main" id="{580459A6-74F1-49C9-B51B-9878E21EB1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0492" r="23580"/>
          <a:stretch/>
        </p:blipFill>
        <p:spPr>
          <a:xfrm>
            <a:off x="8844840" y="0"/>
            <a:ext cx="4297680" cy="6858000"/>
          </a:xfr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64" y="393192"/>
            <a:ext cx="4710954" cy="914400"/>
          </a:xfrm>
        </p:spPr>
        <p:txBody>
          <a:bodyPr rtlCol="0" anchor="b" anchorCtr="0">
            <a:normAutofit/>
          </a:bodyPr>
          <a:lstStyle/>
          <a:p>
            <a:pPr rtl="0"/>
            <a:r>
              <a:rPr lang="ca-ES"/>
              <a:t>Què és el Consell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64" y="1759262"/>
            <a:ext cx="8162365" cy="2286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  <a:defRPr sz="2400"/>
            </a:pP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Òrgan consultiu i estratègic per impulsar docència, recerca i impacte social.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  <a:defRPr sz="2400"/>
            </a:pP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  <a:defRPr sz="2400"/>
            </a:pP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Vincles amb empreses, institucions, administració i societat civil.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  <a:defRPr sz="2400"/>
            </a:pP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  <a:defRPr sz="2400"/>
            </a:pP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Representació diversa: enginyeria, infraestructures, energia, cultura, finances, etc.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2</a:t>
            </a:fld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1E87555-2BC8-4550-AF6B-198D00E0F533}"/>
              </a:ext>
            </a:extLst>
          </p:cNvPr>
          <p:cNvSpPr/>
          <p:nvPr/>
        </p:nvSpPr>
        <p:spPr>
          <a:xfrm>
            <a:off x="9427" y="0"/>
            <a:ext cx="216816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1733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63" y="393192"/>
            <a:ext cx="5896143" cy="914400"/>
          </a:xfrm>
        </p:spPr>
        <p:txBody>
          <a:bodyPr rtlCol="0" anchor="b" anchorCtr="0">
            <a:normAutofit/>
          </a:bodyPr>
          <a:lstStyle/>
          <a:p>
            <a:pPr rtl="0"/>
            <a:r>
              <a:rPr lang="ca-ES" dirty="0"/>
              <a:t>Qui forma el Consell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3</a:t>
            </a:fld>
            <a:endParaRPr lang="es-ES"/>
          </a:p>
        </p:txBody>
      </p:sp>
      <p:pic>
        <p:nvPicPr>
          <p:cNvPr id="15" name="Marcador de posición de imagen 8" descr="fotografía de una persona usando un portátil">
            <a:extLst>
              <a:ext uri="{FF2B5EF4-FFF2-40B4-BE49-F238E27FC236}">
                <a16:creationId xmlns:a16="http://schemas.microsoft.com/office/drawing/2014/main" id="{EB1405C3-C4E0-4270-BA40-DE6CDF1F89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0492" r="23580"/>
          <a:stretch/>
        </p:blipFill>
        <p:spPr>
          <a:xfrm>
            <a:off x="8844840" y="0"/>
            <a:ext cx="4297680" cy="6858000"/>
          </a:xfr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0701811-84D3-4C4C-A2AC-B107A6FA12CE}"/>
              </a:ext>
            </a:extLst>
          </p:cNvPr>
          <p:cNvSpPr/>
          <p:nvPr/>
        </p:nvSpPr>
        <p:spPr>
          <a:xfrm>
            <a:off x="9427" y="0"/>
            <a:ext cx="216816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F69A4D9-6ECD-4718-8F4F-1864DFDD9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586" y="1997599"/>
            <a:ext cx="7142745" cy="161157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48E27D1-2F68-420F-925F-CAA518E68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586" y="3974167"/>
            <a:ext cx="7235968" cy="162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9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 descr="imagen de un gráfico de barras">
            <a:extLst>
              <a:ext uri="{FF2B5EF4-FFF2-40B4-BE49-F238E27FC236}">
                <a16:creationId xmlns:a16="http://schemas.microsoft.com/office/drawing/2014/main" id="{B1240E7A-9EE3-4AD7-AC70-53A1C0C7D5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A3F566E-F090-46E6-84A7-6707DFE0B0D9}"/>
              </a:ext>
            </a:extLst>
          </p:cNvPr>
          <p:cNvSpPr/>
          <p:nvPr/>
        </p:nvSpPr>
        <p:spPr>
          <a:xfrm>
            <a:off x="0" y="1452282"/>
            <a:ext cx="10058400" cy="4769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8562475" cy="1325563"/>
          </a:xfrm>
        </p:spPr>
        <p:txBody>
          <a:bodyPr rtlCol="0"/>
          <a:lstStyle/>
          <a:p>
            <a:pPr rtl="0"/>
            <a:r>
              <a:rPr lang="es-ES" dirty="0"/>
              <a:t>EIXOS FONAMENTALS</a:t>
            </a:r>
          </a:p>
        </p:txBody>
      </p:sp>
      <p:sp>
        <p:nvSpPr>
          <p:cNvPr id="44" name="Marcador de texto 43">
            <a:extLst>
              <a:ext uri="{FF2B5EF4-FFF2-40B4-BE49-F238E27FC236}">
                <a16:creationId xmlns:a16="http://schemas.microsoft.com/office/drawing/2014/main" id="{980B2038-1B53-491E-BC2F-148E99EFDB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226" y="2242336"/>
            <a:ext cx="4368673" cy="914400"/>
          </a:xfrm>
        </p:spPr>
        <p:txBody>
          <a:bodyPr rtlCol="0">
            <a:noAutofit/>
          </a:bodyPr>
          <a:lstStyle/>
          <a:p>
            <a:r>
              <a:rPr lang="ca-ES" dirty="0"/>
              <a:t>Responsabilitat de l'Escola cap a la societat i el medi ambient així com la transparència, la integritat en la presa de decisions, i l'esforç per minimitzar els impactes negatius de les seves activitats. </a:t>
            </a:r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id="{F970A788-9414-4536-9C00-F0C8714580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4297" y="3795237"/>
            <a:ext cx="4676150" cy="320040"/>
          </a:xfrm>
        </p:spPr>
        <p:txBody>
          <a:bodyPr rtlCol="0"/>
          <a:lstStyle/>
          <a:p>
            <a:pPr rtl="0"/>
            <a:r>
              <a:rPr lang="es-ES" dirty="0"/>
              <a:t>RELACIÓ AGENTS SOCIALS I ECONÒMICS</a:t>
            </a:r>
          </a:p>
        </p:txBody>
      </p:sp>
      <p:sp>
        <p:nvSpPr>
          <p:cNvPr id="46" name="Marcador de texto 45">
            <a:extLst>
              <a:ext uri="{FF2B5EF4-FFF2-40B4-BE49-F238E27FC236}">
                <a16:creationId xmlns:a16="http://schemas.microsoft.com/office/drawing/2014/main" id="{F845A907-CC82-47DD-86EC-58C44C2EA6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4171" y="4122515"/>
            <a:ext cx="3886200" cy="1138769"/>
          </a:xfrm>
        </p:spPr>
        <p:txBody>
          <a:bodyPr rtlCol="0">
            <a:noAutofit/>
          </a:bodyPr>
          <a:lstStyle/>
          <a:p>
            <a:r>
              <a:rPr lang="ca-ES" dirty="0"/>
              <a:t>Construcció i manteniment de relacions sòlides amb empreses, institucions i societat.</a:t>
            </a:r>
            <a:endParaRPr lang="es-ES" dirty="0"/>
          </a:p>
        </p:txBody>
      </p:sp>
      <p:sp>
        <p:nvSpPr>
          <p:cNvPr id="47" name="Marcador de texto 46">
            <a:extLst>
              <a:ext uri="{FF2B5EF4-FFF2-40B4-BE49-F238E27FC236}">
                <a16:creationId xmlns:a16="http://schemas.microsoft.com/office/drawing/2014/main" id="{5B76A604-CBAD-4494-A846-E4C833A609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90801" y="1916113"/>
            <a:ext cx="3886200" cy="320040"/>
          </a:xfrm>
        </p:spPr>
        <p:txBody>
          <a:bodyPr rtlCol="0"/>
          <a:lstStyle/>
          <a:p>
            <a:pPr rtl="0"/>
            <a:r>
              <a:rPr lang="es-ES" dirty="0"/>
              <a:t>PLA ESTRATÈGIC</a:t>
            </a:r>
          </a:p>
        </p:txBody>
      </p:sp>
      <p:sp>
        <p:nvSpPr>
          <p:cNvPr id="48" name="Marcador de texto 47">
            <a:extLst>
              <a:ext uri="{FF2B5EF4-FFF2-40B4-BE49-F238E27FC236}">
                <a16:creationId xmlns:a16="http://schemas.microsoft.com/office/drawing/2014/main" id="{BF07FAC4-029F-4076-B784-683A1CCA68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90675" y="2242336"/>
            <a:ext cx="3886200" cy="914400"/>
          </a:xfrm>
        </p:spPr>
        <p:txBody>
          <a:bodyPr rtlCol="0">
            <a:normAutofit/>
          </a:bodyPr>
          <a:lstStyle/>
          <a:p>
            <a:r>
              <a:rPr lang="ca-ES" dirty="0"/>
              <a:t>Definició de les principals línies d’actuació d’un pla estratègic amb objectius a curt, mitjà i llarg termini.</a:t>
            </a:r>
            <a:endParaRPr lang="es-ES" dirty="0"/>
          </a:p>
        </p:txBody>
      </p:sp>
      <p:sp>
        <p:nvSpPr>
          <p:cNvPr id="49" name="Marcador de texto 48">
            <a:extLst>
              <a:ext uri="{FF2B5EF4-FFF2-40B4-BE49-F238E27FC236}">
                <a16:creationId xmlns:a16="http://schemas.microsoft.com/office/drawing/2014/main" id="{BEEA5224-6F24-4134-84A4-4BB922BE15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90675" y="3795236"/>
            <a:ext cx="3886200" cy="320040"/>
          </a:xfrm>
        </p:spPr>
        <p:txBody>
          <a:bodyPr rtlCol="0"/>
          <a:lstStyle/>
          <a:p>
            <a:pPr rtl="0"/>
            <a:r>
              <a:rPr lang="es-ES" dirty="0"/>
              <a:t>COMPROMÍS SOCIAL</a:t>
            </a:r>
          </a:p>
        </p:txBody>
      </p:sp>
      <p:sp>
        <p:nvSpPr>
          <p:cNvPr id="50" name="Marcador de texto 49">
            <a:extLst>
              <a:ext uri="{FF2B5EF4-FFF2-40B4-BE49-F238E27FC236}">
                <a16:creationId xmlns:a16="http://schemas.microsoft.com/office/drawing/2014/main" id="{6DC9F3A7-D8E7-4ABC-8153-8AFB777CAC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90549" y="4122515"/>
            <a:ext cx="3886200" cy="914400"/>
          </a:xfrm>
        </p:spPr>
        <p:txBody>
          <a:bodyPr rtlCol="0">
            <a:normAutofit/>
          </a:bodyPr>
          <a:lstStyle/>
          <a:p>
            <a:r>
              <a:rPr lang="ca-ES" dirty="0"/>
              <a:t>Promoure iniciatives que contribueixin a l’avenç i benestar social, econòmic i ambiental de la societat.</a:t>
            </a:r>
            <a:endParaRPr lang="es-ES" dirty="0"/>
          </a:p>
        </p:txBody>
      </p:sp>
      <p:sp>
        <p:nvSpPr>
          <p:cNvPr id="24" name="Marcador de texto 44">
            <a:extLst>
              <a:ext uri="{FF2B5EF4-FFF2-40B4-BE49-F238E27FC236}">
                <a16:creationId xmlns:a16="http://schemas.microsoft.com/office/drawing/2014/main" id="{F7F7EEA1-CBE9-4452-AE8D-D5BCC27A6C23}"/>
              </a:ext>
            </a:extLst>
          </p:cNvPr>
          <p:cNvSpPr txBox="1">
            <a:spLocks/>
          </p:cNvSpPr>
          <p:nvPr/>
        </p:nvSpPr>
        <p:spPr>
          <a:xfrm>
            <a:off x="654297" y="1924256"/>
            <a:ext cx="4676150" cy="32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ÈTICA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AABB921-1FA7-4AD3-93D3-037F9CCC96B5}"/>
              </a:ext>
            </a:extLst>
          </p:cNvPr>
          <p:cNvSpPr/>
          <p:nvPr/>
        </p:nvSpPr>
        <p:spPr>
          <a:xfrm>
            <a:off x="10067827" y="1452282"/>
            <a:ext cx="188536" cy="47692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383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5347" y="2071289"/>
            <a:ext cx="5120640" cy="3200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MISSIÓ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43DDEB93-8628-4CD2-969D-1108E8684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95220" y="2399996"/>
            <a:ext cx="6258579" cy="1401039"/>
          </a:xfrm>
        </p:spPr>
        <p:txBody>
          <a:bodyPr rtlCol="0">
            <a:normAutofit fontScale="47500" lnSpcReduction="20000"/>
          </a:bodyPr>
          <a:lstStyle/>
          <a:p>
            <a:pPr algn="just"/>
            <a:r>
              <a:rPr lang="ca-ES" sz="3000" dirty="0">
                <a:latin typeface="Arial" panose="020B0604020202020204" pitchFamily="34" charset="0"/>
                <a:cs typeface="Arial" panose="020B0604020202020204" pitchFamily="34" charset="0"/>
              </a:rPr>
              <a:t>Connectar l’Escola de Camins de Barcelona amb el sector empresarial, institucional i social per potenciar el talent, l’excel·lència acadèmica i la recerca aplicada, facilitant recursos, orientació estratègica i oportunitats que generin impacte social sostenible en l’àmbit de l’enginyeria civil i ambiental.</a:t>
            </a:r>
          </a:p>
          <a:p>
            <a:pPr algn="just" rtl="0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1148019F-B471-48D3-A6AA-3F0B467240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95346" y="3867926"/>
            <a:ext cx="5120640" cy="320040"/>
          </a:xfrm>
        </p:spPr>
        <p:txBody>
          <a:bodyPr rtlCol="0"/>
          <a:lstStyle/>
          <a:p>
            <a:pPr rtl="0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VISIÓ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1B300A6A-6AD6-4D6C-85C5-FDF36EF1D3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95220" y="4199384"/>
            <a:ext cx="6258578" cy="1494520"/>
          </a:xfrm>
        </p:spPr>
        <p:txBody>
          <a:bodyPr rtlCol="0">
            <a:normAutofit/>
          </a:bodyPr>
          <a:lstStyle/>
          <a:p>
            <a:pPr algn="just"/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Esdevenir un òrgan clau de connexió en la col·laboració entre l’Escola de Camins de Barcelona i els agents socials i econòmics, per impulsar el coneixement, la innovació i el desenvolupament sostenible.</a:t>
            </a:r>
          </a:p>
        </p:txBody>
      </p:sp>
      <p:sp>
        <p:nvSpPr>
          <p:cNvPr id="52" name="Marcador de número de diapositiva 51">
            <a:extLst>
              <a:ext uri="{FF2B5EF4-FFF2-40B4-BE49-F238E27FC236}">
                <a16:creationId xmlns:a16="http://schemas.microsoft.com/office/drawing/2014/main" id="{BD1651FB-5427-4C2E-968C-077A5FCB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5</a:t>
            </a:fld>
            <a:endParaRPr lang="es-ES"/>
          </a:p>
        </p:txBody>
      </p:sp>
      <p:pic>
        <p:nvPicPr>
          <p:cNvPr id="14" name="Imagen 13" descr="Dos mujeres discutiendo algo">
            <a:extLst>
              <a:ext uri="{FF2B5EF4-FFF2-40B4-BE49-F238E27FC236}">
                <a16:creationId xmlns:a16="http://schemas.microsoft.com/office/drawing/2014/main" id="{C6191912-9F43-4F75-8FEC-4FC02A73CAA5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95" t="33230" r="40830" b="5725"/>
          <a:stretch/>
        </p:blipFill>
        <p:spPr bwMode="auto">
          <a:xfrm>
            <a:off x="281836" y="524015"/>
            <a:ext cx="4389120" cy="5809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F8AD230-F59B-46C1-B3C8-750A07FC376B}"/>
              </a:ext>
            </a:extLst>
          </p:cNvPr>
          <p:cNvSpPr/>
          <p:nvPr/>
        </p:nvSpPr>
        <p:spPr>
          <a:xfrm>
            <a:off x="4670956" y="1496046"/>
            <a:ext cx="6682842" cy="3200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9619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9" descr="imagen en blanco y negro de gráficos de barras">
            <a:extLst>
              <a:ext uri="{FF2B5EF4-FFF2-40B4-BE49-F238E27FC236}">
                <a16:creationId xmlns:a16="http://schemas.microsoft.com/office/drawing/2014/main" id="{953218C3-894B-4AAC-B0C3-5BD40E8F1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39" y="-136526"/>
            <a:ext cx="12188952" cy="6994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72" y="16633"/>
            <a:ext cx="10515600" cy="1015440"/>
          </a:xfrm>
        </p:spPr>
        <p:txBody>
          <a:bodyPr rtlCol="0"/>
          <a:lstStyle/>
          <a:p>
            <a:pPr rtl="0"/>
            <a:r>
              <a:rPr lang="es-ES" dirty="0"/>
              <a:t>OBJECTIUS ESTRATÈGICS</a:t>
            </a:r>
          </a:p>
        </p:txBody>
      </p:sp>
      <p:sp>
        <p:nvSpPr>
          <p:cNvPr id="79" name="Marcador de texto 78">
            <a:extLst>
              <a:ext uri="{FF2B5EF4-FFF2-40B4-BE49-F238E27FC236}">
                <a16:creationId xmlns:a16="http://schemas.microsoft.com/office/drawing/2014/main" id="{A7DD34AA-E48A-47B4-BD20-EA3CBB161ED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3257" y="1340351"/>
            <a:ext cx="2926080" cy="2504064"/>
          </a:xfrm>
        </p:spPr>
        <p:txBody>
          <a:bodyPr rtlCol="0"/>
          <a:lstStyle/>
          <a:p>
            <a:pPr rtl="0"/>
            <a:r>
              <a:rPr lang="es-ES" dirty="0" err="1"/>
              <a:t>Formació</a:t>
            </a:r>
            <a:r>
              <a:rPr lang="es-ES" dirty="0"/>
              <a:t> i </a:t>
            </a:r>
            <a:r>
              <a:rPr lang="es-ES" dirty="0" err="1"/>
              <a:t>qualitat</a:t>
            </a:r>
            <a:r>
              <a:rPr lang="es-ES" dirty="0"/>
              <a:t> </a:t>
            </a:r>
            <a:r>
              <a:rPr lang="es-ES" dirty="0" err="1"/>
              <a:t>docent</a:t>
            </a:r>
            <a:endParaRPr lang="es-ES" dirty="0"/>
          </a:p>
        </p:txBody>
      </p:sp>
      <p:sp>
        <p:nvSpPr>
          <p:cNvPr id="68" name="Marcador de número de diapositiva 67">
            <a:extLst>
              <a:ext uri="{FF2B5EF4-FFF2-40B4-BE49-F238E27FC236}">
                <a16:creationId xmlns:a16="http://schemas.microsoft.com/office/drawing/2014/main" id="{8CA60395-A3D9-469E-B191-FCFC5F5EE0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6</a:t>
            </a:fld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DA47B68-8D8B-405C-89B9-2F8C1348D574}"/>
              </a:ext>
            </a:extLst>
          </p:cNvPr>
          <p:cNvSpPr/>
          <p:nvPr/>
        </p:nvSpPr>
        <p:spPr>
          <a:xfrm>
            <a:off x="993257" y="1098167"/>
            <a:ext cx="2926080" cy="2421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6020B16-3385-46B0-8F70-62E071CBFAB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25" name="Marcador de texto 78">
            <a:extLst>
              <a:ext uri="{FF2B5EF4-FFF2-40B4-BE49-F238E27FC236}">
                <a16:creationId xmlns:a16="http://schemas.microsoft.com/office/drawing/2014/main" id="{A97B4A6C-A038-435B-8900-9D5EE9AAA46C}"/>
              </a:ext>
            </a:extLst>
          </p:cNvPr>
          <p:cNvSpPr txBox="1">
            <a:spLocks/>
          </p:cNvSpPr>
          <p:nvPr/>
        </p:nvSpPr>
        <p:spPr>
          <a:xfrm>
            <a:off x="6677899" y="4279476"/>
            <a:ext cx="2926080" cy="250406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5029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IMPACTE SOCIAL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31CB2D5-101B-4E1E-886E-D9FD4091F5E8}"/>
              </a:ext>
            </a:extLst>
          </p:cNvPr>
          <p:cNvSpPr/>
          <p:nvPr/>
        </p:nvSpPr>
        <p:spPr>
          <a:xfrm>
            <a:off x="6677899" y="4037292"/>
            <a:ext cx="2926080" cy="2421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8" name="Marcador de texto 78">
            <a:extLst>
              <a:ext uri="{FF2B5EF4-FFF2-40B4-BE49-F238E27FC236}">
                <a16:creationId xmlns:a16="http://schemas.microsoft.com/office/drawing/2014/main" id="{E6B12E07-E09F-4844-98ED-0546219197AA}"/>
              </a:ext>
            </a:extLst>
          </p:cNvPr>
          <p:cNvSpPr txBox="1">
            <a:spLocks/>
          </p:cNvSpPr>
          <p:nvPr/>
        </p:nvSpPr>
        <p:spPr>
          <a:xfrm>
            <a:off x="2797381" y="4279476"/>
            <a:ext cx="2926080" cy="250406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5029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INTERNACIONALITZACIÓ</a:t>
            </a:r>
          </a:p>
        </p:txBody>
      </p:sp>
      <p:sp>
        <p:nvSpPr>
          <p:cNvPr id="29" name="Marcador de texto 9">
            <a:extLst>
              <a:ext uri="{FF2B5EF4-FFF2-40B4-BE49-F238E27FC236}">
                <a16:creationId xmlns:a16="http://schemas.microsoft.com/office/drawing/2014/main" id="{8922D907-05D6-4A3F-9DA9-3E5C48C96339}"/>
              </a:ext>
            </a:extLst>
          </p:cNvPr>
          <p:cNvSpPr txBox="1">
            <a:spLocks/>
          </p:cNvSpPr>
          <p:nvPr/>
        </p:nvSpPr>
        <p:spPr>
          <a:xfrm>
            <a:off x="1087206" y="2420129"/>
            <a:ext cx="292608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dirty="0"/>
              <a:t>Contribuir a garantir l’excel·lència acadèmica i professional dels estudis</a:t>
            </a:r>
            <a:endParaRPr lang="es-ES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A4BEC81-A990-409E-BCD5-F1730B4A6A2F}"/>
              </a:ext>
            </a:extLst>
          </p:cNvPr>
          <p:cNvSpPr/>
          <p:nvPr/>
        </p:nvSpPr>
        <p:spPr>
          <a:xfrm>
            <a:off x="2797381" y="4037292"/>
            <a:ext cx="2926080" cy="2421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1" name="Marcador de texto 78">
            <a:extLst>
              <a:ext uri="{FF2B5EF4-FFF2-40B4-BE49-F238E27FC236}">
                <a16:creationId xmlns:a16="http://schemas.microsoft.com/office/drawing/2014/main" id="{721F78AF-73E4-4659-956C-679A79FA49F3}"/>
              </a:ext>
            </a:extLst>
          </p:cNvPr>
          <p:cNvSpPr txBox="1">
            <a:spLocks/>
          </p:cNvSpPr>
          <p:nvPr/>
        </p:nvSpPr>
        <p:spPr>
          <a:xfrm>
            <a:off x="4710625" y="1326492"/>
            <a:ext cx="2926080" cy="250406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5029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TALENT I EQUITAT</a:t>
            </a:r>
          </a:p>
        </p:txBody>
      </p:sp>
      <p:sp>
        <p:nvSpPr>
          <p:cNvPr id="32" name="Marcador de texto 9">
            <a:extLst>
              <a:ext uri="{FF2B5EF4-FFF2-40B4-BE49-F238E27FC236}">
                <a16:creationId xmlns:a16="http://schemas.microsoft.com/office/drawing/2014/main" id="{648E5D73-3F62-4750-A668-8ACEECA7FED1}"/>
              </a:ext>
            </a:extLst>
          </p:cNvPr>
          <p:cNvSpPr txBox="1">
            <a:spLocks/>
          </p:cNvSpPr>
          <p:nvPr/>
        </p:nvSpPr>
        <p:spPr>
          <a:xfrm>
            <a:off x="2877214" y="5213405"/>
            <a:ext cx="292608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dirty="0"/>
              <a:t>Facilitar i promoure aliances estratègiques amb universitats i empreses de referència a nivell internacional</a:t>
            </a:r>
            <a:endParaRPr lang="es-ES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744A269-4E55-4A13-B637-2529F13EA8B5}"/>
              </a:ext>
            </a:extLst>
          </p:cNvPr>
          <p:cNvSpPr/>
          <p:nvPr/>
        </p:nvSpPr>
        <p:spPr>
          <a:xfrm>
            <a:off x="4710625" y="1084308"/>
            <a:ext cx="2926080" cy="2421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4" name="Marcador de texto 78">
            <a:extLst>
              <a:ext uri="{FF2B5EF4-FFF2-40B4-BE49-F238E27FC236}">
                <a16:creationId xmlns:a16="http://schemas.microsoft.com/office/drawing/2014/main" id="{E61A4325-DB66-485F-8A3C-9AD299D304D9}"/>
              </a:ext>
            </a:extLst>
          </p:cNvPr>
          <p:cNvSpPr txBox="1">
            <a:spLocks/>
          </p:cNvSpPr>
          <p:nvPr/>
        </p:nvSpPr>
        <p:spPr>
          <a:xfrm>
            <a:off x="8456658" y="1326492"/>
            <a:ext cx="2926080" cy="250406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5029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EMPLEABILITAT I DESENV. PROFESSIONAL</a:t>
            </a:r>
          </a:p>
        </p:txBody>
      </p:sp>
      <p:sp>
        <p:nvSpPr>
          <p:cNvPr id="35" name="Marcador de texto 9">
            <a:extLst>
              <a:ext uri="{FF2B5EF4-FFF2-40B4-BE49-F238E27FC236}">
                <a16:creationId xmlns:a16="http://schemas.microsoft.com/office/drawing/2014/main" id="{14EDEBB7-83DE-4B12-994B-2835CD83D129}"/>
              </a:ext>
            </a:extLst>
          </p:cNvPr>
          <p:cNvSpPr txBox="1">
            <a:spLocks/>
          </p:cNvSpPr>
          <p:nvPr/>
        </p:nvSpPr>
        <p:spPr>
          <a:xfrm>
            <a:off x="8456658" y="2455644"/>
            <a:ext cx="292608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dirty="0"/>
              <a:t>Enfortir els vincles entre universitat i mercat laboral </a:t>
            </a:r>
            <a:endParaRPr lang="es-ES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30FE098-F7B6-4ABD-B079-977C6852984D}"/>
              </a:ext>
            </a:extLst>
          </p:cNvPr>
          <p:cNvSpPr/>
          <p:nvPr/>
        </p:nvSpPr>
        <p:spPr>
          <a:xfrm>
            <a:off x="8456658" y="1084308"/>
            <a:ext cx="2926080" cy="2421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AD4C9E1-F442-4E77-AD43-98B4169C16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710625" y="2449065"/>
            <a:ext cx="2926080" cy="1371600"/>
          </a:xfrm>
        </p:spPr>
        <p:txBody>
          <a:bodyPr rtlCol="0">
            <a:normAutofit/>
          </a:bodyPr>
          <a:lstStyle/>
          <a:p>
            <a:pPr algn="l"/>
            <a:r>
              <a:rPr lang="ca-ES" dirty="0"/>
              <a:t>suport a iniciatives que fomentin el talent i la igualtat d’oportunitats</a:t>
            </a:r>
            <a:endParaRPr lang="es-ES" dirty="0"/>
          </a:p>
        </p:txBody>
      </p:sp>
      <p:sp>
        <p:nvSpPr>
          <p:cNvPr id="37" name="Marcador de texto 9">
            <a:extLst>
              <a:ext uri="{FF2B5EF4-FFF2-40B4-BE49-F238E27FC236}">
                <a16:creationId xmlns:a16="http://schemas.microsoft.com/office/drawing/2014/main" id="{8E02CE0D-D7FF-4230-9420-6F429C789F18}"/>
              </a:ext>
            </a:extLst>
          </p:cNvPr>
          <p:cNvSpPr txBox="1">
            <a:spLocks/>
          </p:cNvSpPr>
          <p:nvPr/>
        </p:nvSpPr>
        <p:spPr>
          <a:xfrm>
            <a:off x="6677899" y="5235489"/>
            <a:ext cx="292608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dirty="0"/>
              <a:t>Impulsar la presència i visibilitat de l’Escola en projectes estratègics d’enginyeria civil i ambiental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210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5369B56-15FE-41EA-9AA4-5FAC1F14FDDA}"/>
              </a:ext>
            </a:extLst>
          </p:cNvPr>
          <p:cNvSpPr/>
          <p:nvPr/>
        </p:nvSpPr>
        <p:spPr>
          <a:xfrm>
            <a:off x="916630" y="3933128"/>
            <a:ext cx="10395530" cy="2400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es-ES" dirty="0">
                <a:solidFill>
                  <a:schemeClr val="tx1"/>
                </a:solidFill>
              </a:rPr>
              <a:t>CALENDARI</a:t>
            </a:r>
          </a:p>
        </p:txBody>
      </p:sp>
      <p:sp>
        <p:nvSpPr>
          <p:cNvPr id="34" name="Marcador de texto 31">
            <a:extLst>
              <a:ext uri="{FF2B5EF4-FFF2-40B4-BE49-F238E27FC236}">
                <a16:creationId xmlns:a16="http://schemas.microsoft.com/office/drawing/2014/main" id="{7FB66D8F-42FB-4D6F-B5C7-E8A2704C4D5D}"/>
              </a:ext>
            </a:extLst>
          </p:cNvPr>
          <p:cNvSpPr txBox="1">
            <a:spLocks/>
          </p:cNvSpPr>
          <p:nvPr/>
        </p:nvSpPr>
        <p:spPr>
          <a:xfrm>
            <a:off x="932329" y="2311202"/>
            <a:ext cx="1540621" cy="462168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vert="horz" lIns="0" tIns="3600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ts val="1400"/>
              </a:lnSpc>
              <a:spcBef>
                <a:spcPts val="0"/>
              </a:spcBef>
            </a:pP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 - Acord creació</a:t>
            </a:r>
          </a:p>
          <a:p>
            <a:pPr algn="l" rtl="0">
              <a:lnSpc>
                <a:spcPts val="1400"/>
              </a:lnSpc>
              <a:spcBef>
                <a:spcPts val="0"/>
              </a:spcBef>
            </a:pP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 - Definició membres</a:t>
            </a:r>
          </a:p>
          <a:p>
            <a:pPr marL="171450" indent="-171450" rtl="0">
              <a:lnSpc>
                <a:spcPct val="200000"/>
              </a:lnSpc>
              <a:buFontTx/>
              <a:buChar char="-"/>
            </a:pP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6861FF3-B902-4DEC-B46D-0F2E499C51C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6629" y="3298916"/>
            <a:ext cx="731520" cy="457200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2025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5941AA2-C85B-41A7-9264-A0C66F3293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630668" y="3582418"/>
            <a:ext cx="640080" cy="201776"/>
          </a:xfrm>
        </p:spPr>
        <p:txBody>
          <a:bodyPr rtlCol="0">
            <a:noAutofit/>
          </a:bodyPr>
          <a:lstStyle/>
          <a:p>
            <a:pPr rtl="0"/>
            <a:r>
              <a:rPr lang="es-ES" dirty="0"/>
              <a:t>GENER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C4BD3D3-C7A9-46F1-8ED8-AB8D1BB8926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18588" y="3582418"/>
            <a:ext cx="640080" cy="201776"/>
          </a:xfrm>
        </p:spPr>
        <p:txBody>
          <a:bodyPr rtlCol="0">
            <a:noAutofit/>
          </a:bodyPr>
          <a:lstStyle/>
          <a:p>
            <a:pPr rtl="0"/>
            <a:r>
              <a:rPr lang="es-ES" dirty="0"/>
              <a:t>FEBRER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873EDDDB-6509-4407-BA35-232AAF9F198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06508" y="3582418"/>
            <a:ext cx="640080" cy="201776"/>
          </a:xfrm>
        </p:spPr>
        <p:txBody>
          <a:bodyPr rtlCol="0">
            <a:noAutofit/>
          </a:bodyPr>
          <a:lstStyle/>
          <a:p>
            <a:pPr rtl="0"/>
            <a:r>
              <a:rPr lang="es-ES" dirty="0"/>
              <a:t>MARÇ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A33A061F-AC2A-4E3F-B448-DC6FEC307A5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994428" y="3582418"/>
            <a:ext cx="640080" cy="201776"/>
          </a:xfrm>
        </p:spPr>
        <p:txBody>
          <a:bodyPr rtlCol="0">
            <a:noAutofit/>
          </a:bodyPr>
          <a:lstStyle/>
          <a:p>
            <a:pPr rtl="0"/>
            <a:r>
              <a:rPr lang="es-ES" dirty="0"/>
              <a:t>ABRIL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FAC81818-8260-4E49-9FCC-569FDE30B0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782348" y="3582418"/>
            <a:ext cx="640080" cy="201776"/>
          </a:xfrm>
        </p:spPr>
        <p:txBody>
          <a:bodyPr rtlCol="0">
            <a:noAutofit/>
          </a:bodyPr>
          <a:lstStyle/>
          <a:p>
            <a:pPr rtl="0"/>
            <a:r>
              <a:rPr lang="es-ES" dirty="0"/>
              <a:t>MAIG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D1FD068B-6917-4C40-B40D-5F7B670EA7B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570268" y="3582418"/>
            <a:ext cx="640080" cy="201776"/>
          </a:xfrm>
        </p:spPr>
        <p:txBody>
          <a:bodyPr rtlCol="0">
            <a:noAutofit/>
          </a:bodyPr>
          <a:lstStyle/>
          <a:p>
            <a:pPr rtl="0"/>
            <a:r>
              <a:rPr lang="es-ES" dirty="0"/>
              <a:t>JUNY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EEAE71AD-30AF-4021-B577-B686EC6DA3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358188" y="3582418"/>
            <a:ext cx="640080" cy="201776"/>
          </a:xfrm>
        </p:spPr>
        <p:txBody>
          <a:bodyPr rtlCol="0">
            <a:noAutofit/>
          </a:bodyPr>
          <a:lstStyle/>
          <a:p>
            <a:pPr rtl="0"/>
            <a:r>
              <a:rPr lang="es-ES" dirty="0"/>
              <a:t>JULIOL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8E5FFBE-125E-43C8-A66E-DE8D2FE7AF3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146108" y="3582418"/>
            <a:ext cx="640080" cy="201776"/>
          </a:xfrm>
        </p:spPr>
        <p:txBody>
          <a:bodyPr rtlCol="0">
            <a:noAutofit/>
          </a:bodyPr>
          <a:lstStyle/>
          <a:p>
            <a:pPr rtl="0"/>
            <a:r>
              <a:rPr lang="es-ES" dirty="0"/>
              <a:t>AGOST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7209F81D-5EC6-4D97-B0C2-AC00081AB1A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396669" y="3579357"/>
            <a:ext cx="787920" cy="216858"/>
          </a:xfrm>
        </p:spPr>
        <p:txBody>
          <a:bodyPr rtlCol="0">
            <a:noAutofit/>
          </a:bodyPr>
          <a:lstStyle/>
          <a:p>
            <a:pPr rtl="0"/>
            <a:r>
              <a:rPr lang="es-ES" dirty="0"/>
              <a:t>SETEMBRE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4A477EE3-A17C-4158-91E8-03A401BE96C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184588" y="3579357"/>
            <a:ext cx="731519" cy="248220"/>
          </a:xfrm>
        </p:spPr>
        <p:txBody>
          <a:bodyPr rtlCol="0">
            <a:noAutofit/>
          </a:bodyPr>
          <a:lstStyle/>
          <a:p>
            <a:pPr rtl="0"/>
            <a:r>
              <a:rPr lang="es-ES" dirty="0"/>
              <a:t>OCTUBRE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477818B-3CAB-4A39-939D-99E98D2EE68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972509" y="3579357"/>
            <a:ext cx="787920" cy="178720"/>
          </a:xfrm>
        </p:spPr>
        <p:txBody>
          <a:bodyPr rtlCol="0">
            <a:noAutofit/>
          </a:bodyPr>
          <a:lstStyle/>
          <a:p>
            <a:pPr rtl="0"/>
            <a:r>
              <a:rPr lang="es-ES" dirty="0"/>
              <a:t>NOVEMBRE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A7907FC8-DAAF-4896-A2B1-C173BF2FAE6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760433" y="3579357"/>
            <a:ext cx="787915" cy="178720"/>
          </a:xfrm>
        </p:spPr>
        <p:txBody>
          <a:bodyPr rtlCol="0">
            <a:noAutofit/>
          </a:bodyPr>
          <a:lstStyle/>
          <a:p>
            <a:pPr rtl="0"/>
            <a:r>
              <a:rPr lang="es-ES" dirty="0"/>
              <a:t>DESEMBRE</a:t>
            </a:r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id="{61C29B84-1C3F-4264-B157-6E66C0FE2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69911" y="3993128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id="{3B04E3E4-BABC-4652-903D-E382A6E60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5324" y="4003393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30" name="Elipse 129">
            <a:extLst>
              <a:ext uri="{FF2B5EF4-FFF2-40B4-BE49-F238E27FC236}">
                <a16:creationId xmlns:a16="http://schemas.microsoft.com/office/drawing/2014/main" id="{1B9032FF-99AE-4650-8A87-BB9117C82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57467" y="3993128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59ECD5-0EAD-48D0-B30B-16305BC106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7</a:t>
            </a:fld>
            <a:endParaRPr lang="es-ES"/>
          </a:p>
        </p:txBody>
      </p:sp>
      <p:sp>
        <p:nvSpPr>
          <p:cNvPr id="94" name="Marcador de texto 31">
            <a:extLst>
              <a:ext uri="{FF2B5EF4-FFF2-40B4-BE49-F238E27FC236}">
                <a16:creationId xmlns:a16="http://schemas.microsoft.com/office/drawing/2014/main" id="{D204C55B-3D90-4290-9D2D-1E68EE7C9B78}"/>
              </a:ext>
            </a:extLst>
          </p:cNvPr>
          <p:cNvSpPr txBox="1">
            <a:spLocks/>
          </p:cNvSpPr>
          <p:nvPr/>
        </p:nvSpPr>
        <p:spPr>
          <a:xfrm>
            <a:off x="1414277" y="4712305"/>
            <a:ext cx="2525471" cy="64996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vert="horz" lIns="0" tIns="3600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ts val="1400"/>
              </a:lnSpc>
              <a:spcBef>
                <a:spcPts val="0"/>
              </a:spcBef>
            </a:pP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 - Presentació Consell</a:t>
            </a:r>
          </a:p>
          <a:p>
            <a:pPr algn="l" rtl="0">
              <a:lnSpc>
                <a:spcPts val="1400"/>
              </a:lnSpc>
              <a:spcBef>
                <a:spcPts val="0"/>
              </a:spcBef>
            </a:pP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 - Reunió constitució</a:t>
            </a:r>
          </a:p>
          <a:p>
            <a:pPr algn="l" rtl="0">
              <a:lnSpc>
                <a:spcPts val="1400"/>
              </a:lnSpc>
              <a:spcBef>
                <a:spcPts val="0"/>
              </a:spcBef>
            </a:pP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 -Grups de treball interns de l’Escola</a:t>
            </a:r>
          </a:p>
          <a:p>
            <a:pPr marL="171450" indent="-171450" rtl="0">
              <a:lnSpc>
                <a:spcPct val="200000"/>
              </a:lnSpc>
              <a:buFontTx/>
              <a:buChar char="-"/>
            </a:pP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Marcador de texto 31">
            <a:extLst>
              <a:ext uri="{FF2B5EF4-FFF2-40B4-BE49-F238E27FC236}">
                <a16:creationId xmlns:a16="http://schemas.microsoft.com/office/drawing/2014/main" id="{5D711FC8-1026-46A6-8328-DA1F22B1FFF7}"/>
              </a:ext>
            </a:extLst>
          </p:cNvPr>
          <p:cNvSpPr txBox="1">
            <a:spLocks/>
          </p:cNvSpPr>
          <p:nvPr/>
        </p:nvSpPr>
        <p:spPr>
          <a:xfrm>
            <a:off x="2494459" y="2961308"/>
            <a:ext cx="2136209" cy="295819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vert="horz" lIns="0" tIns="3600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ts val="1400"/>
              </a:lnSpc>
              <a:spcBef>
                <a:spcPts val="0"/>
              </a:spcBef>
            </a:pP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 - Aprovació a Junta d’Escola</a:t>
            </a:r>
          </a:p>
        </p:txBody>
      </p: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0B4FC290-BE5F-48E2-857B-253F042989C2}"/>
              </a:ext>
            </a:extLst>
          </p:cNvPr>
          <p:cNvCxnSpPr/>
          <p:nvPr/>
        </p:nvCxnSpPr>
        <p:spPr>
          <a:xfrm>
            <a:off x="3257467" y="3257127"/>
            <a:ext cx="0" cy="322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3293C37D-1E0E-4A41-98F9-8AB54578C9CD}"/>
              </a:ext>
            </a:extLst>
          </p:cNvPr>
          <p:cNvCxnSpPr/>
          <p:nvPr/>
        </p:nvCxnSpPr>
        <p:spPr>
          <a:xfrm flipV="1">
            <a:off x="2550347" y="4258236"/>
            <a:ext cx="0" cy="454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9977487B-F716-4852-A818-B49AF5252EA3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1702639" y="2773370"/>
            <a:ext cx="1" cy="774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Marcador de texto 5">
            <a:extLst>
              <a:ext uri="{FF2B5EF4-FFF2-40B4-BE49-F238E27FC236}">
                <a16:creationId xmlns:a16="http://schemas.microsoft.com/office/drawing/2014/main" id="{88AE2B05-507B-430B-9E95-596EC62AE02A}"/>
              </a:ext>
            </a:extLst>
          </p:cNvPr>
          <p:cNvSpPr txBox="1">
            <a:spLocks/>
          </p:cNvSpPr>
          <p:nvPr/>
        </p:nvSpPr>
        <p:spPr>
          <a:xfrm>
            <a:off x="4565108" y="3275316"/>
            <a:ext cx="73152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2026</a:t>
            </a:r>
          </a:p>
        </p:txBody>
      </p:sp>
      <p:sp>
        <p:nvSpPr>
          <p:cNvPr id="110" name="Elipse 109">
            <a:extLst>
              <a:ext uri="{FF2B5EF4-FFF2-40B4-BE49-F238E27FC236}">
                <a16:creationId xmlns:a16="http://schemas.microsoft.com/office/drawing/2014/main" id="{6072B5AC-961E-49F9-B62E-3B5CC9B44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2768" y="3984163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11" name="Elipse 110">
            <a:extLst>
              <a:ext uri="{FF2B5EF4-FFF2-40B4-BE49-F238E27FC236}">
                <a16:creationId xmlns:a16="http://schemas.microsoft.com/office/drawing/2014/main" id="{42B7060E-44D0-4121-816D-BBF7B589E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63413" y="3975198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12" name="Marcador de texto 31">
            <a:extLst>
              <a:ext uri="{FF2B5EF4-FFF2-40B4-BE49-F238E27FC236}">
                <a16:creationId xmlns:a16="http://schemas.microsoft.com/office/drawing/2014/main" id="{17253145-F169-4D2F-B629-B8AFB4D2108E}"/>
              </a:ext>
            </a:extLst>
          </p:cNvPr>
          <p:cNvSpPr txBox="1">
            <a:spLocks/>
          </p:cNvSpPr>
          <p:nvPr/>
        </p:nvSpPr>
        <p:spPr>
          <a:xfrm>
            <a:off x="4687905" y="4677520"/>
            <a:ext cx="2241807" cy="295819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vert="horz" lIns="0" tIns="3600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ts val="1400"/>
              </a:lnSpc>
              <a:spcBef>
                <a:spcPts val="0"/>
              </a:spcBef>
            </a:pP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 - Presentació evolució treballs</a:t>
            </a:r>
          </a:p>
        </p:txBody>
      </p:sp>
      <p:sp>
        <p:nvSpPr>
          <p:cNvPr id="113" name="Marcador de texto 31">
            <a:extLst>
              <a:ext uri="{FF2B5EF4-FFF2-40B4-BE49-F238E27FC236}">
                <a16:creationId xmlns:a16="http://schemas.microsoft.com/office/drawing/2014/main" id="{B8278035-EAA8-44DE-B5E8-92466B0A7FD5}"/>
              </a:ext>
            </a:extLst>
          </p:cNvPr>
          <p:cNvSpPr txBox="1">
            <a:spLocks/>
          </p:cNvSpPr>
          <p:nvPr/>
        </p:nvSpPr>
        <p:spPr>
          <a:xfrm>
            <a:off x="7844515" y="4693377"/>
            <a:ext cx="2241806" cy="295819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vert="horz" lIns="0" tIns="3600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ts val="1400"/>
              </a:lnSpc>
              <a:spcBef>
                <a:spcPts val="0"/>
              </a:spcBef>
            </a:pP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 - Presentació evolució treballs</a:t>
            </a:r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326EEE65-3285-42E4-ADF2-084F8ED79EF7}"/>
              </a:ext>
            </a:extLst>
          </p:cNvPr>
          <p:cNvCxnSpPr>
            <a:cxnSpLocks/>
          </p:cNvCxnSpPr>
          <p:nvPr/>
        </p:nvCxnSpPr>
        <p:spPr>
          <a:xfrm>
            <a:off x="5774488" y="4258236"/>
            <a:ext cx="0" cy="403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recto 118">
            <a:extLst>
              <a:ext uri="{FF2B5EF4-FFF2-40B4-BE49-F238E27FC236}">
                <a16:creationId xmlns:a16="http://schemas.microsoft.com/office/drawing/2014/main" id="{0830F50F-4D4C-4F62-BCB8-057D76D86F27}"/>
              </a:ext>
            </a:extLst>
          </p:cNvPr>
          <p:cNvCxnSpPr>
            <a:cxnSpLocks/>
          </p:cNvCxnSpPr>
          <p:nvPr/>
        </p:nvCxnSpPr>
        <p:spPr>
          <a:xfrm>
            <a:off x="8928853" y="4276166"/>
            <a:ext cx="0" cy="403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36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 descr="fotografía de un puente con cables">
            <a:extLst>
              <a:ext uri="{FF2B5EF4-FFF2-40B4-BE49-F238E27FC236}">
                <a16:creationId xmlns:a16="http://schemas.microsoft.com/office/drawing/2014/main" id="{96D6DE01-D902-4482-9C44-25411826C9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9C522CE7-8601-4799-A188-72F4C128D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957" y="4486739"/>
            <a:ext cx="9144000" cy="1086529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GRÀCIES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0FB0B53-0E79-439F-96FB-B9BFE84A5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0" y="1135829"/>
            <a:ext cx="1810880" cy="10865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C941513-EAB0-43DD-B401-0AAF01911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65" y="167840"/>
            <a:ext cx="4931433" cy="85413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873B778-7FEC-4ED8-BDCD-7B19E5A93928}"/>
              </a:ext>
            </a:extLst>
          </p:cNvPr>
          <p:cNvSpPr/>
          <p:nvPr/>
        </p:nvSpPr>
        <p:spPr>
          <a:xfrm>
            <a:off x="0" y="4176074"/>
            <a:ext cx="9144000" cy="310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66141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8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4873"/>
      </a:accent1>
      <a:accent2>
        <a:srgbClr val="03658C"/>
      </a:accent2>
      <a:accent3>
        <a:srgbClr val="0388A6"/>
      </a:accent3>
      <a:accent4>
        <a:srgbClr val="04ADBF"/>
      </a:accent4>
      <a:accent5>
        <a:srgbClr val="5B9BD5"/>
      </a:accent5>
      <a:accent6>
        <a:srgbClr val="04D9D9"/>
      </a:accent6>
      <a:hlink>
        <a:srgbClr val="0563C1"/>
      </a:hlink>
      <a:folHlink>
        <a:srgbClr val="954F72"/>
      </a:folHlink>
    </a:clrScheme>
    <a:fontScheme name="Custom 118">
      <a:majorFont>
        <a:latin typeface="Selawik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ncial pitch deck_Win32_JB_v2" id="{0A08F99B-73B1-4377-A04A-CCDBBDCD25D8}" vid="{5CED1285-8ECB-4128-A72E-4C5B72C5D49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C3E0D1-381F-4FED-835E-9337ECD9B239}">
  <ds:schemaRefs>
    <ds:schemaRef ds:uri="http://schemas.microsoft.com/office/2006/metadata/properties"/>
    <ds:schemaRef ds:uri="71af3243-3dd4-4a8d-8c0d-dd76da1f02a5"/>
    <ds:schemaRef ds:uri="http://www.w3.org/XML/1998/namespace"/>
    <ds:schemaRef ds:uri="http://schemas.microsoft.com/office/2006/documentManagement/types"/>
    <ds:schemaRef ds:uri="http://purl.org/dc/elements/1.1/"/>
    <ds:schemaRef ds:uri="230e9df3-be65-4c73-a93b-d1236ebd677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C9C157-B2BF-48C0-AA17-2CECF9CDD0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128202-8B3F-47B2-95DE-323A94AC4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380</Words>
  <Application>Microsoft Office PowerPoint</Application>
  <PresentationFormat>Panorámica</PresentationFormat>
  <Paragraphs>69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Selawik Semibold</vt:lpstr>
      <vt:lpstr>Source Sans Pro</vt:lpstr>
      <vt:lpstr>Source Sans Pro ExtraLight</vt:lpstr>
      <vt:lpstr>Wingdings</vt:lpstr>
      <vt:lpstr>Tema de Office</vt:lpstr>
      <vt:lpstr>CONSELL EMPRESARIAL I COMPROMÍS SOCIAL</vt:lpstr>
      <vt:lpstr>Què és el Consell</vt:lpstr>
      <vt:lpstr>Qui forma el Consell</vt:lpstr>
      <vt:lpstr>EIXOS FONAMENTALS</vt:lpstr>
      <vt:lpstr>Presentación de PowerPoint</vt:lpstr>
      <vt:lpstr>OBJECTIUS ESTRATÈGICS</vt:lpstr>
      <vt:lpstr>CALENDARI</vt:lpstr>
      <vt:lpstr>GRÀCIES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CONSELL EMPRESARIAL I COMPROMÍS SOCIAL</dc:title>
  <dc:creator>Miquel Rodriguez Rodriguez</dc:creator>
  <cp:lastModifiedBy>Miquel Rodriguez Rodriguez</cp:lastModifiedBy>
  <cp:revision>27</cp:revision>
  <dcterms:created xsi:type="dcterms:W3CDTF">2025-10-13T10:48:37Z</dcterms:created>
  <dcterms:modified xsi:type="dcterms:W3CDTF">2025-10-15T05:36:51Z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